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svg" ContentType="image/svg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8" r:id="rId2"/>
    <p:sldId id="259" r:id="rId3"/>
    <p:sldId id="291" r:id="rId4"/>
    <p:sldId id="337" r:id="rId5"/>
    <p:sldId id="338" r:id="rId6"/>
    <p:sldId id="339" r:id="rId7"/>
    <p:sldId id="340" r:id="rId8"/>
    <p:sldId id="341" r:id="rId9"/>
    <p:sldId id="342" r:id="rId10"/>
    <p:sldId id="343" r:id="rId11"/>
    <p:sldId id="344" r:id="rId12"/>
    <p:sldId id="345" r:id="rId13"/>
    <p:sldId id="346" r:id="rId14"/>
    <p:sldId id="347" r:id="rId15"/>
    <p:sldId id="348" r:id="rId16"/>
  </p:sldIdLst>
  <p:sldSz cx="12192000" cy="6858000"/>
  <p:notesSz cx="7104063" cy="102346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ulot Valérie" initials="MV" lastIdx="15" clrIdx="0">
    <p:extLst>
      <p:ext uri="{19B8F6BF-5375-455C-9EA6-DF929625EA0E}">
        <p15:presenceInfo xmlns:p15="http://schemas.microsoft.com/office/powerpoint/2012/main" userId="S-1-5-21-1645522239-790525478-682003330-2614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F5F8"/>
    <a:srgbClr val="E6ECF2"/>
    <a:srgbClr val="5D3193"/>
    <a:srgbClr val="70C298"/>
    <a:srgbClr val="877115"/>
    <a:srgbClr val="49517B"/>
    <a:srgbClr val="FBFCFD"/>
    <a:srgbClr val="2657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9D803FE-9338-4D5C-8FEF-6B4099330A41}" v="2" dt="2022-11-23T16:07:12.97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D27102A9-8310-4765-A935-A1911B00CA55}" styleName="Style léger 1 - Accentuation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ED083AE6-46FA-4A59-8FB0-9F97EB10719F}" styleName="Style léger 3 - Accentuation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977" autoAdjust="0"/>
    <p:restoredTop sz="95455" autoAdjust="0"/>
  </p:normalViewPr>
  <p:slideViewPr>
    <p:cSldViewPr snapToGrid="0">
      <p:cViewPr varScale="1">
        <p:scale>
          <a:sx n="63" d="100"/>
          <a:sy n="63" d="100"/>
        </p:scale>
        <p:origin x="64" y="268"/>
      </p:cViewPr>
      <p:guideLst/>
    </p:cSldViewPr>
  </p:slideViewPr>
  <p:outlineViewPr>
    <p:cViewPr>
      <p:scale>
        <a:sx n="33" d="100"/>
        <a:sy n="33" d="100"/>
      </p:scale>
      <p:origin x="0" y="-5832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-771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8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7.emf"/><Relationship Id="rId1" Type="http://schemas.openxmlformats.org/officeDocument/2006/relationships/image" Target="../media/image4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658EB268-8569-4418-AF77-E61BE9915155}" type="datetimeFigureOut">
              <a:rPr lang="fr-FR" smtClean="0"/>
              <a:t>24/06/2024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81013" y="1279525"/>
            <a:ext cx="6142037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710407" y="4925408"/>
            <a:ext cx="568325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721108"/>
            <a:ext cx="3078427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3992" y="9721108"/>
            <a:ext cx="3078427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12A4826D-9A3E-48DB-9357-AE7DCA509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20239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5.svg"/><Relationship Id="rId7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9.png"/><Relationship Id="rId4" Type="http://schemas.openxmlformats.org/officeDocument/2006/relationships/image" Target="../media/image4.png"/><Relationship Id="rId9" Type="http://schemas.openxmlformats.org/officeDocument/2006/relationships/image" Target="../media/image11.sv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raphique 15">
            <a:extLst>
              <a:ext uri="{FF2B5EF4-FFF2-40B4-BE49-F238E27FC236}">
                <a16:creationId xmlns:a16="http://schemas.microsoft.com/office/drawing/2014/main" id="{DC5534F1-3534-DBB4-1929-72010F5450B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475010" y="272406"/>
            <a:ext cx="5360352" cy="1584000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D0B368B-F50C-4F3C-9DF6-4D03B021FFB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775754" y="3889094"/>
            <a:ext cx="7021327" cy="1435206"/>
          </a:xfrm>
          <a:noFill/>
        </p:spPr>
        <p:txBody>
          <a:bodyPr anchor="b">
            <a:normAutofit/>
          </a:bodyPr>
          <a:lstStyle>
            <a:lvl1pPr algn="l">
              <a:defRPr sz="3600" cap="all" baseline="0">
                <a:solidFill>
                  <a:schemeClr val="tx2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0402BC51-148C-497E-8D75-378216B85B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82356" y="5369745"/>
            <a:ext cx="7008122" cy="1086191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2"/>
                </a:solidFill>
              </a:defRPr>
            </a:lvl1pPr>
            <a:lvl2pPr marL="0" indent="0" algn="l">
              <a:buNone/>
              <a:defRPr sz="1600" i="1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Modifiez le style des sous-titres du masque</a:t>
            </a:r>
          </a:p>
          <a:p>
            <a:pPr lvl="1"/>
            <a:r>
              <a:rPr lang="fr-FR" dirty="0"/>
              <a:t>Date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A5470929-86E2-B767-60ED-A33BFECC5E7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936" y="355082"/>
            <a:ext cx="1676788" cy="1513040"/>
          </a:xfrm>
          <a:prstGeom prst="rect">
            <a:avLst/>
          </a:prstGeom>
        </p:spPr>
      </p:pic>
      <p:sp>
        <p:nvSpPr>
          <p:cNvPr id="19" name="Forme libre : forme 18">
            <a:extLst>
              <a:ext uri="{FF2B5EF4-FFF2-40B4-BE49-F238E27FC236}">
                <a16:creationId xmlns:a16="http://schemas.microsoft.com/office/drawing/2014/main" id="{66410A38-7AF8-A0A9-6FE0-252A7CFEB9F4}"/>
              </a:ext>
            </a:extLst>
          </p:cNvPr>
          <p:cNvSpPr/>
          <p:nvPr/>
        </p:nvSpPr>
        <p:spPr>
          <a:xfrm>
            <a:off x="0" y="0"/>
            <a:ext cx="4918462" cy="6858000"/>
          </a:xfrm>
          <a:custGeom>
            <a:avLst/>
            <a:gdLst>
              <a:gd name="connsiteX0" fmla="*/ 1015131 w 4918462"/>
              <a:gd name="connsiteY0" fmla="*/ 6409715 h 6858000"/>
              <a:gd name="connsiteX1" fmla="*/ 1781379 w 4918462"/>
              <a:gd name="connsiteY1" fmla="*/ 6764225 h 6858000"/>
              <a:gd name="connsiteX2" fmla="*/ 1924885 w 4918462"/>
              <a:gd name="connsiteY2" fmla="*/ 6858000 h 6858000"/>
              <a:gd name="connsiteX3" fmla="*/ 1802812 w 4918462"/>
              <a:gd name="connsiteY3" fmla="*/ 6858000 h 6858000"/>
              <a:gd name="connsiteX4" fmla="*/ 1741749 w 4918462"/>
              <a:gd name="connsiteY4" fmla="*/ 6818144 h 6858000"/>
              <a:gd name="connsiteX5" fmla="*/ 965685 w 4918462"/>
              <a:gd name="connsiteY5" fmla="*/ 6466577 h 6858000"/>
              <a:gd name="connsiteX6" fmla="*/ 1015131 w 4918462"/>
              <a:gd name="connsiteY6" fmla="*/ 6409715 h 6858000"/>
              <a:gd name="connsiteX7" fmla="*/ 3906734 w 4918462"/>
              <a:gd name="connsiteY7" fmla="*/ 2801535 h 6858000"/>
              <a:gd name="connsiteX8" fmla="*/ 3689935 w 4918462"/>
              <a:gd name="connsiteY8" fmla="*/ 2928381 h 6858000"/>
              <a:gd name="connsiteX9" fmla="*/ 3632502 w 4918462"/>
              <a:gd name="connsiteY9" fmla="*/ 2963183 h 6858000"/>
              <a:gd name="connsiteX10" fmla="*/ 3922709 w 4918462"/>
              <a:gd name="connsiteY10" fmla="*/ 3001789 h 6858000"/>
              <a:gd name="connsiteX11" fmla="*/ 3906734 w 4918462"/>
              <a:gd name="connsiteY11" fmla="*/ 2801535 h 6858000"/>
              <a:gd name="connsiteX12" fmla="*/ 3831045 w 4918462"/>
              <a:gd name="connsiteY12" fmla="*/ 1526035 h 6858000"/>
              <a:gd name="connsiteX13" fmla="*/ 2616780 w 4918462"/>
              <a:gd name="connsiteY13" fmla="*/ 2495164 h 6858000"/>
              <a:gd name="connsiteX14" fmla="*/ 2368793 w 4918462"/>
              <a:gd name="connsiteY14" fmla="*/ 3571361 h 6858000"/>
              <a:gd name="connsiteX15" fmla="*/ 3259950 w 4918462"/>
              <a:gd name="connsiteY15" fmla="*/ 2353864 h 6858000"/>
              <a:gd name="connsiteX16" fmla="*/ 3831235 w 4918462"/>
              <a:gd name="connsiteY16" fmla="*/ 1526035 h 6858000"/>
              <a:gd name="connsiteX17" fmla="*/ 4366426 w 4918462"/>
              <a:gd name="connsiteY17" fmla="*/ 0 h 6858000"/>
              <a:gd name="connsiteX18" fmla="*/ 4437899 w 4918462"/>
              <a:gd name="connsiteY18" fmla="*/ 0 h 6858000"/>
              <a:gd name="connsiteX19" fmla="*/ 4437862 w 4918462"/>
              <a:gd name="connsiteY19" fmla="*/ 170 h 6858000"/>
              <a:gd name="connsiteX20" fmla="*/ 4138176 w 4918462"/>
              <a:gd name="connsiteY20" fmla="*/ 283435 h 6858000"/>
              <a:gd name="connsiteX21" fmla="*/ 3896275 w 4918462"/>
              <a:gd name="connsiteY21" fmla="*/ 351517 h 6858000"/>
              <a:gd name="connsiteX22" fmla="*/ 4436560 w 4918462"/>
              <a:gd name="connsiteY22" fmla="*/ 1386637 h 6858000"/>
              <a:gd name="connsiteX23" fmla="*/ 4433708 w 4918462"/>
              <a:gd name="connsiteY23" fmla="*/ 1414403 h 6858000"/>
              <a:gd name="connsiteX24" fmla="*/ 4410697 w 4918462"/>
              <a:gd name="connsiteY24" fmla="*/ 1430187 h 6858000"/>
              <a:gd name="connsiteX25" fmla="*/ 4355356 w 4918462"/>
              <a:gd name="connsiteY25" fmla="*/ 1439506 h 6858000"/>
              <a:gd name="connsiteX26" fmla="*/ 4384072 w 4918462"/>
              <a:gd name="connsiteY26" fmla="*/ 2679633 h 6858000"/>
              <a:gd name="connsiteX27" fmla="*/ 4359729 w 4918462"/>
              <a:gd name="connsiteY27" fmla="*/ 2885402 h 6858000"/>
              <a:gd name="connsiteX28" fmla="*/ 4752059 w 4918462"/>
              <a:gd name="connsiteY28" fmla="*/ 3539222 h 6858000"/>
              <a:gd name="connsiteX29" fmla="*/ 4918462 w 4918462"/>
              <a:gd name="connsiteY29" fmla="*/ 3814024 h 6858000"/>
              <a:gd name="connsiteX30" fmla="*/ 4846386 w 4918462"/>
              <a:gd name="connsiteY30" fmla="*/ 3949999 h 6858000"/>
              <a:gd name="connsiteX31" fmla="*/ 4619128 w 4918462"/>
              <a:gd name="connsiteY31" fmla="*/ 4081219 h 6858000"/>
              <a:gd name="connsiteX32" fmla="*/ 4571394 w 4918462"/>
              <a:gd name="connsiteY32" fmla="*/ 4100046 h 6858000"/>
              <a:gd name="connsiteX33" fmla="*/ 4670285 w 4918462"/>
              <a:gd name="connsiteY33" fmla="*/ 4295546 h 6858000"/>
              <a:gd name="connsiteX34" fmla="*/ 4699381 w 4918462"/>
              <a:gd name="connsiteY34" fmla="*/ 4344230 h 6858000"/>
              <a:gd name="connsiteX35" fmla="*/ 4632059 w 4918462"/>
              <a:gd name="connsiteY35" fmla="*/ 4522614 h 6858000"/>
              <a:gd name="connsiteX36" fmla="*/ 4546481 w 4918462"/>
              <a:gd name="connsiteY36" fmla="*/ 4589746 h 6858000"/>
              <a:gd name="connsiteX37" fmla="*/ 4617035 w 4918462"/>
              <a:gd name="connsiteY37" fmla="*/ 4673803 h 6858000"/>
              <a:gd name="connsiteX38" fmla="*/ 4595165 w 4918462"/>
              <a:gd name="connsiteY38" fmla="*/ 4886798 h 6858000"/>
              <a:gd name="connsiteX39" fmla="*/ 4482392 w 4918462"/>
              <a:gd name="connsiteY39" fmla="*/ 5104738 h 6858000"/>
              <a:gd name="connsiteX40" fmla="*/ 4492852 w 4918462"/>
              <a:gd name="connsiteY40" fmla="*/ 5147527 h 6858000"/>
              <a:gd name="connsiteX41" fmla="*/ 4402329 w 4918462"/>
              <a:gd name="connsiteY41" fmla="*/ 5599382 h 6858000"/>
              <a:gd name="connsiteX42" fmla="*/ 3777035 w 4918462"/>
              <a:gd name="connsiteY42" fmla="*/ 5654152 h 6858000"/>
              <a:gd name="connsiteX43" fmla="*/ 3026797 w 4918462"/>
              <a:gd name="connsiteY43" fmla="*/ 5522932 h 6858000"/>
              <a:gd name="connsiteX44" fmla="*/ 2937534 w 4918462"/>
              <a:gd name="connsiteY44" fmla="*/ 6721816 h 6858000"/>
              <a:gd name="connsiteX45" fmla="*/ 2916017 w 4918462"/>
              <a:gd name="connsiteY45" fmla="*/ 6858000 h 6858000"/>
              <a:gd name="connsiteX46" fmla="*/ 2848511 w 4918462"/>
              <a:gd name="connsiteY46" fmla="*/ 6858000 h 6858000"/>
              <a:gd name="connsiteX47" fmla="*/ 2874728 w 4918462"/>
              <a:gd name="connsiteY47" fmla="*/ 6689248 h 6858000"/>
              <a:gd name="connsiteX48" fmla="*/ 2960045 w 4918462"/>
              <a:gd name="connsiteY48" fmla="*/ 5478811 h 6858000"/>
              <a:gd name="connsiteX49" fmla="*/ 2964990 w 4918462"/>
              <a:gd name="connsiteY49" fmla="*/ 5460174 h 6858000"/>
              <a:gd name="connsiteX50" fmla="*/ 3003976 w 4918462"/>
              <a:gd name="connsiteY50" fmla="*/ 5445911 h 6858000"/>
              <a:gd name="connsiteX51" fmla="*/ 4361631 w 4918462"/>
              <a:gd name="connsiteY51" fmla="*/ 5546513 h 6858000"/>
              <a:gd name="connsiteX52" fmla="*/ 4428003 w 4918462"/>
              <a:gd name="connsiteY52" fmla="*/ 5164263 h 6858000"/>
              <a:gd name="connsiteX53" fmla="*/ 4416782 w 4918462"/>
              <a:gd name="connsiteY53" fmla="*/ 5118050 h 6858000"/>
              <a:gd name="connsiteX54" fmla="*/ 4565879 w 4918462"/>
              <a:gd name="connsiteY54" fmla="*/ 4826893 h 6858000"/>
              <a:gd name="connsiteX55" fmla="*/ 4555609 w 4918462"/>
              <a:gd name="connsiteY55" fmla="*/ 4700998 h 6858000"/>
              <a:gd name="connsiteX56" fmla="*/ 4490380 w 4918462"/>
              <a:gd name="connsiteY56" fmla="*/ 4635007 h 6858000"/>
              <a:gd name="connsiteX57" fmla="*/ 4469841 w 4918462"/>
              <a:gd name="connsiteY57" fmla="*/ 4622076 h 6858000"/>
              <a:gd name="connsiteX58" fmla="*/ 4348509 w 4918462"/>
              <a:gd name="connsiteY58" fmla="*/ 4645847 h 6858000"/>
              <a:gd name="connsiteX59" fmla="*/ 4342614 w 4918462"/>
              <a:gd name="connsiteY59" fmla="*/ 4579476 h 6858000"/>
              <a:gd name="connsiteX60" fmla="*/ 4428953 w 4918462"/>
              <a:gd name="connsiteY60" fmla="*/ 4564453 h 6858000"/>
              <a:gd name="connsiteX61" fmla="*/ 4581093 w 4918462"/>
              <a:gd name="connsiteY61" fmla="*/ 4479634 h 6858000"/>
              <a:gd name="connsiteX62" fmla="*/ 4635863 w 4918462"/>
              <a:gd name="connsiteY62" fmla="*/ 4366481 h 6858000"/>
              <a:gd name="connsiteX63" fmla="*/ 4614183 w 4918462"/>
              <a:gd name="connsiteY63" fmla="*/ 4332820 h 6858000"/>
              <a:gd name="connsiteX64" fmla="*/ 4509207 w 4918462"/>
              <a:gd name="connsiteY64" fmla="*/ 4071711 h 6858000"/>
              <a:gd name="connsiteX65" fmla="*/ 4595736 w 4918462"/>
              <a:gd name="connsiteY65" fmla="*/ 4018842 h 6858000"/>
              <a:gd name="connsiteX66" fmla="*/ 4795419 w 4918462"/>
              <a:gd name="connsiteY66" fmla="*/ 3906639 h 6858000"/>
              <a:gd name="connsiteX67" fmla="*/ 4851331 w 4918462"/>
              <a:gd name="connsiteY67" fmla="*/ 3813263 h 6858000"/>
              <a:gd name="connsiteX68" fmla="*/ 4700332 w 4918462"/>
              <a:gd name="connsiteY68" fmla="*/ 3581631 h 6858000"/>
              <a:gd name="connsiteX69" fmla="*/ 4295831 w 4918462"/>
              <a:gd name="connsiteY69" fmla="*/ 2904039 h 6858000"/>
              <a:gd name="connsiteX70" fmla="*/ 4294880 w 4918462"/>
              <a:gd name="connsiteY70" fmla="*/ 2900616 h 6858000"/>
              <a:gd name="connsiteX71" fmla="*/ 4319412 w 4918462"/>
              <a:gd name="connsiteY71" fmla="*/ 2664419 h 6858000"/>
              <a:gd name="connsiteX72" fmla="*/ 4327210 w 4918462"/>
              <a:gd name="connsiteY72" fmla="*/ 2631709 h 6858000"/>
              <a:gd name="connsiteX73" fmla="*/ 3988889 w 4918462"/>
              <a:gd name="connsiteY73" fmla="*/ 2759697 h 6858000"/>
              <a:gd name="connsiteX74" fmla="*/ 4001251 w 4918462"/>
              <a:gd name="connsiteY74" fmla="*/ 2995513 h 6858000"/>
              <a:gd name="connsiteX75" fmla="*/ 3997827 w 4918462"/>
              <a:gd name="connsiteY75" fmla="*/ 3016432 h 6858000"/>
              <a:gd name="connsiteX76" fmla="*/ 4052598 w 4918462"/>
              <a:gd name="connsiteY76" fmla="*/ 3029554 h 6858000"/>
              <a:gd name="connsiteX77" fmla="*/ 4035482 w 4918462"/>
              <a:gd name="connsiteY77" fmla="*/ 3094023 h 6858000"/>
              <a:gd name="connsiteX78" fmla="*/ 3524864 w 4918462"/>
              <a:gd name="connsiteY78" fmla="*/ 3020236 h 6858000"/>
              <a:gd name="connsiteX79" fmla="*/ 3420077 w 4918462"/>
              <a:gd name="connsiteY79" fmla="*/ 3010917 h 6858000"/>
              <a:gd name="connsiteX80" fmla="*/ 3510981 w 4918462"/>
              <a:gd name="connsiteY80" fmla="*/ 2958049 h 6858000"/>
              <a:gd name="connsiteX81" fmla="*/ 3655514 w 4918462"/>
              <a:gd name="connsiteY81" fmla="*/ 2871519 h 6858000"/>
              <a:gd name="connsiteX82" fmla="*/ 4343184 w 4918462"/>
              <a:gd name="connsiteY82" fmla="*/ 2557922 h 6858000"/>
              <a:gd name="connsiteX83" fmla="*/ 4364294 w 4918462"/>
              <a:gd name="connsiteY83" fmla="*/ 2432596 h 6858000"/>
              <a:gd name="connsiteX84" fmla="*/ 3841694 w 4918462"/>
              <a:gd name="connsiteY84" fmla="*/ 2482042 h 6858000"/>
              <a:gd name="connsiteX85" fmla="*/ 3819824 w 4918462"/>
              <a:gd name="connsiteY85" fmla="*/ 2418904 h 6858000"/>
              <a:gd name="connsiteX86" fmla="*/ 4371901 w 4918462"/>
              <a:gd name="connsiteY86" fmla="*/ 2364894 h 6858000"/>
              <a:gd name="connsiteX87" fmla="*/ 4289556 w 4918462"/>
              <a:gd name="connsiteY87" fmla="*/ 1450345 h 6858000"/>
              <a:gd name="connsiteX88" fmla="*/ 4094816 w 4918462"/>
              <a:gd name="connsiteY88" fmla="*/ 1482485 h 6858000"/>
              <a:gd name="connsiteX89" fmla="*/ 3319665 w 4918462"/>
              <a:gd name="connsiteY89" fmla="*/ 2384102 h 6858000"/>
              <a:gd name="connsiteX90" fmla="*/ 2338365 w 4918462"/>
              <a:gd name="connsiteY90" fmla="*/ 3674056 h 6858000"/>
              <a:gd name="connsiteX91" fmla="*/ 1915797 w 4918462"/>
              <a:gd name="connsiteY91" fmla="*/ 4703470 h 6858000"/>
              <a:gd name="connsiteX92" fmla="*/ 905590 w 4918462"/>
              <a:gd name="connsiteY92" fmla="*/ 5839572 h 6858000"/>
              <a:gd name="connsiteX93" fmla="*/ 866605 w 4918462"/>
              <a:gd name="connsiteY93" fmla="*/ 5838811 h 6858000"/>
              <a:gd name="connsiteX94" fmla="*/ 854814 w 4918462"/>
              <a:gd name="connsiteY94" fmla="*/ 5801728 h 6858000"/>
              <a:gd name="connsiteX95" fmla="*/ 959219 w 4918462"/>
              <a:gd name="connsiteY95" fmla="*/ 5360332 h 6858000"/>
              <a:gd name="connsiteX96" fmla="*/ 655321 w 4918462"/>
              <a:gd name="connsiteY96" fmla="*/ 5749049 h 6858000"/>
              <a:gd name="connsiteX97" fmla="*/ 64449 w 4918462"/>
              <a:gd name="connsiteY97" fmla="*/ 6592853 h 6858000"/>
              <a:gd name="connsiteX98" fmla="*/ 34211 w 4918462"/>
              <a:gd name="connsiteY98" fmla="*/ 6612061 h 6858000"/>
              <a:gd name="connsiteX99" fmla="*/ 4163 w 4918462"/>
              <a:gd name="connsiteY99" fmla="*/ 6593043 h 6858000"/>
              <a:gd name="connsiteX100" fmla="*/ 0 w 4918462"/>
              <a:gd name="connsiteY100" fmla="*/ 6583286 h 6858000"/>
              <a:gd name="connsiteX101" fmla="*/ 0 w 4918462"/>
              <a:gd name="connsiteY101" fmla="*/ 6413461 h 6858000"/>
              <a:gd name="connsiteX102" fmla="*/ 35162 w 4918462"/>
              <a:gd name="connsiteY102" fmla="*/ 6500999 h 6858000"/>
              <a:gd name="connsiteX103" fmla="*/ 607016 w 4918462"/>
              <a:gd name="connsiteY103" fmla="*/ 5703217 h 6858000"/>
              <a:gd name="connsiteX104" fmla="*/ 990218 w 4918462"/>
              <a:gd name="connsiteY104" fmla="*/ 5104738 h 6858000"/>
              <a:gd name="connsiteX105" fmla="*/ 1001058 w 4918462"/>
              <a:gd name="connsiteY105" fmla="*/ 4417638 h 6858000"/>
              <a:gd name="connsiteX106" fmla="*/ 910915 w 4918462"/>
              <a:gd name="connsiteY106" fmla="*/ 3656179 h 6858000"/>
              <a:gd name="connsiteX107" fmla="*/ 60645 w 4918462"/>
              <a:gd name="connsiteY107" fmla="*/ 3626892 h 6858000"/>
              <a:gd name="connsiteX108" fmla="*/ 0 w 4918462"/>
              <a:gd name="connsiteY108" fmla="*/ 3609111 h 6858000"/>
              <a:gd name="connsiteX109" fmla="*/ 0 w 4918462"/>
              <a:gd name="connsiteY109" fmla="*/ 3539633 h 6858000"/>
              <a:gd name="connsiteX110" fmla="*/ 80233 w 4918462"/>
              <a:gd name="connsiteY110" fmla="*/ 3562804 h 6858000"/>
              <a:gd name="connsiteX111" fmla="*/ 926890 w 4918462"/>
              <a:gd name="connsiteY111" fmla="*/ 3582391 h 6858000"/>
              <a:gd name="connsiteX112" fmla="*/ 952373 w 4918462"/>
              <a:gd name="connsiteY112" fmla="*/ 3585434 h 6858000"/>
              <a:gd name="connsiteX113" fmla="*/ 968158 w 4918462"/>
              <a:gd name="connsiteY113" fmla="*/ 3605783 h 6858000"/>
              <a:gd name="connsiteX114" fmla="*/ 1067999 w 4918462"/>
              <a:gd name="connsiteY114" fmla="*/ 4414214 h 6858000"/>
              <a:gd name="connsiteX115" fmla="*/ 947239 w 4918462"/>
              <a:gd name="connsiteY115" fmla="*/ 5728130 h 6858000"/>
              <a:gd name="connsiteX116" fmla="*/ 1857033 w 4918462"/>
              <a:gd name="connsiteY116" fmla="*/ 4671711 h 6858000"/>
              <a:gd name="connsiteX117" fmla="*/ 2551170 w 4918462"/>
              <a:gd name="connsiteY117" fmla="*/ 2483563 h 6858000"/>
              <a:gd name="connsiteX118" fmla="*/ 2997700 w 4918462"/>
              <a:gd name="connsiteY118" fmla="*/ 1695670 h 6858000"/>
              <a:gd name="connsiteX119" fmla="*/ 4070855 w 4918462"/>
              <a:gd name="connsiteY119" fmla="*/ 1418777 h 6858000"/>
              <a:gd name="connsiteX120" fmla="*/ 4360681 w 4918462"/>
              <a:gd name="connsiteY120" fmla="*/ 1371043 h 6858000"/>
              <a:gd name="connsiteX121" fmla="*/ 3819254 w 4918462"/>
              <a:gd name="connsiteY121" fmla="*/ 365590 h 6858000"/>
              <a:gd name="connsiteX122" fmla="*/ 2929618 w 4918462"/>
              <a:gd name="connsiteY122" fmla="*/ 419600 h 6858000"/>
              <a:gd name="connsiteX123" fmla="*/ 2565400 w 4918462"/>
              <a:gd name="connsiteY123" fmla="*/ 438150 h 6858000"/>
              <a:gd name="connsiteX124" fmla="*/ 2146300 w 4918462"/>
              <a:gd name="connsiteY124" fmla="*/ 419100 h 6858000"/>
              <a:gd name="connsiteX125" fmla="*/ 2929427 w 4918462"/>
              <a:gd name="connsiteY125" fmla="*/ 352658 h 6858000"/>
              <a:gd name="connsiteX126" fmla="*/ 4359586 w 4918462"/>
              <a:gd name="connsiteY126" fmla="*/ 19370 h 6858000"/>
              <a:gd name="connsiteX127" fmla="*/ 135822 w 4918462"/>
              <a:gd name="connsiteY127" fmla="*/ 0 h 6858000"/>
              <a:gd name="connsiteX128" fmla="*/ 247389 w 4918462"/>
              <a:gd name="connsiteY128" fmla="*/ 0 h 6858000"/>
              <a:gd name="connsiteX129" fmla="*/ 158421 w 4918462"/>
              <a:gd name="connsiteY129" fmla="*/ 66240 h 6858000"/>
              <a:gd name="connsiteX130" fmla="*/ 3731 w 4918462"/>
              <a:gd name="connsiteY130" fmla="*/ 199692 h 6858000"/>
              <a:gd name="connsiteX131" fmla="*/ 0 w 4918462"/>
              <a:gd name="connsiteY131" fmla="*/ 203423 h 6858000"/>
              <a:gd name="connsiteX132" fmla="*/ 0 w 4918462"/>
              <a:gd name="connsiteY132" fmla="*/ 114850 h 6858000"/>
              <a:gd name="connsiteX133" fmla="*/ 114187 w 4918462"/>
              <a:gd name="connsiteY133" fmla="*/ 16149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</a:cxnLst>
            <a:rect l="l" t="t" r="r" b="b"/>
            <a:pathLst>
              <a:path w="4918462" h="6858000">
                <a:moveTo>
                  <a:pt x="1015131" y="6409715"/>
                </a:moveTo>
                <a:cubicBezTo>
                  <a:pt x="1300820" y="6481887"/>
                  <a:pt x="1547572" y="6616316"/>
                  <a:pt x="1781379" y="6764225"/>
                </a:cubicBezTo>
                <a:lnTo>
                  <a:pt x="1924885" y="6858000"/>
                </a:lnTo>
                <a:lnTo>
                  <a:pt x="1802812" y="6858000"/>
                </a:lnTo>
                <a:lnTo>
                  <a:pt x="1741749" y="6818144"/>
                </a:lnTo>
                <a:cubicBezTo>
                  <a:pt x="1505151" y="6668864"/>
                  <a:pt x="1255369" y="6534185"/>
                  <a:pt x="965685" y="6466577"/>
                </a:cubicBezTo>
                <a:cubicBezTo>
                  <a:pt x="981850" y="6447370"/>
                  <a:pt x="998396" y="6428352"/>
                  <a:pt x="1015131" y="6409715"/>
                </a:cubicBezTo>
                <a:close/>
                <a:moveTo>
                  <a:pt x="3906734" y="2801535"/>
                </a:moveTo>
                <a:cubicBezTo>
                  <a:pt x="3832946" y="2841472"/>
                  <a:pt x="3763152" y="2883881"/>
                  <a:pt x="3689935" y="2928381"/>
                </a:cubicBezTo>
                <a:lnTo>
                  <a:pt x="3632502" y="2963183"/>
                </a:lnTo>
                <a:cubicBezTo>
                  <a:pt x="3757827" y="2976115"/>
                  <a:pt x="3851964" y="2989428"/>
                  <a:pt x="3922709" y="3001789"/>
                </a:cubicBezTo>
                <a:cubicBezTo>
                  <a:pt x="3906354" y="2922106"/>
                  <a:pt x="3904832" y="2850410"/>
                  <a:pt x="3906734" y="2801535"/>
                </a:cubicBezTo>
                <a:close/>
                <a:moveTo>
                  <a:pt x="3831045" y="1526035"/>
                </a:moveTo>
                <a:cubicBezTo>
                  <a:pt x="3034784" y="1661819"/>
                  <a:pt x="2747050" y="1771550"/>
                  <a:pt x="2616780" y="2495164"/>
                </a:cubicBezTo>
                <a:cubicBezTo>
                  <a:pt x="2545465" y="2890537"/>
                  <a:pt x="2463310" y="3248255"/>
                  <a:pt x="2368793" y="3571361"/>
                </a:cubicBezTo>
                <a:cubicBezTo>
                  <a:pt x="2799348" y="3255101"/>
                  <a:pt x="3043342" y="2777953"/>
                  <a:pt x="3259950" y="2353864"/>
                </a:cubicBezTo>
                <a:cubicBezTo>
                  <a:pt x="3438524" y="2004324"/>
                  <a:pt x="3598842" y="1690916"/>
                  <a:pt x="3831235" y="1526035"/>
                </a:cubicBezTo>
                <a:close/>
                <a:moveTo>
                  <a:pt x="4366426" y="0"/>
                </a:moveTo>
                <a:lnTo>
                  <a:pt x="4437899" y="0"/>
                </a:lnTo>
                <a:lnTo>
                  <a:pt x="4437862" y="170"/>
                </a:lnTo>
                <a:cubicBezTo>
                  <a:pt x="4399155" y="127326"/>
                  <a:pt x="4301346" y="218966"/>
                  <a:pt x="4138176" y="283435"/>
                </a:cubicBezTo>
                <a:cubicBezTo>
                  <a:pt x="4070474" y="310249"/>
                  <a:pt x="3990220" y="332880"/>
                  <a:pt x="3896275" y="351517"/>
                </a:cubicBezTo>
                <a:cubicBezTo>
                  <a:pt x="4103184" y="593419"/>
                  <a:pt x="4337859" y="1092817"/>
                  <a:pt x="4436560" y="1386637"/>
                </a:cubicBezTo>
                <a:cubicBezTo>
                  <a:pt x="4439793" y="1395956"/>
                  <a:pt x="4438842" y="1406035"/>
                  <a:pt x="4433708" y="1414403"/>
                </a:cubicBezTo>
                <a:cubicBezTo>
                  <a:pt x="4428763" y="1422770"/>
                  <a:pt x="4420205" y="1428666"/>
                  <a:pt x="4410697" y="1430187"/>
                </a:cubicBezTo>
                <a:lnTo>
                  <a:pt x="4355356" y="1439506"/>
                </a:lnTo>
                <a:cubicBezTo>
                  <a:pt x="4510728" y="2144672"/>
                  <a:pt x="4431615" y="2478809"/>
                  <a:pt x="4384072" y="2679633"/>
                </a:cubicBezTo>
                <a:cubicBezTo>
                  <a:pt x="4363533" y="2765782"/>
                  <a:pt x="4348700" y="2828350"/>
                  <a:pt x="4359729" y="2885402"/>
                </a:cubicBezTo>
                <a:cubicBezTo>
                  <a:pt x="4448161" y="3163437"/>
                  <a:pt x="4623692" y="3380616"/>
                  <a:pt x="4752059" y="3539222"/>
                </a:cubicBezTo>
                <a:cubicBezTo>
                  <a:pt x="4848288" y="3658271"/>
                  <a:pt x="4917892" y="3744230"/>
                  <a:pt x="4918462" y="3814024"/>
                </a:cubicBezTo>
                <a:cubicBezTo>
                  <a:pt x="4918462" y="3850157"/>
                  <a:pt x="4876243" y="3915197"/>
                  <a:pt x="4846386" y="3949999"/>
                </a:cubicBezTo>
                <a:cubicBezTo>
                  <a:pt x="4786481" y="4019603"/>
                  <a:pt x="4685879" y="4056687"/>
                  <a:pt x="4619128" y="4081219"/>
                </a:cubicBezTo>
                <a:cubicBezTo>
                  <a:pt x="4602012" y="4087495"/>
                  <a:pt x="4581473" y="4095102"/>
                  <a:pt x="4571394" y="4100046"/>
                </a:cubicBezTo>
                <a:cubicBezTo>
                  <a:pt x="4570063" y="4128382"/>
                  <a:pt x="4603153" y="4193993"/>
                  <a:pt x="4670285" y="4295546"/>
                </a:cubicBezTo>
                <a:cubicBezTo>
                  <a:pt x="4689492" y="4324642"/>
                  <a:pt x="4696148" y="4335102"/>
                  <a:pt x="4699381" y="4344230"/>
                </a:cubicBezTo>
                <a:cubicBezTo>
                  <a:pt x="4713074" y="4383406"/>
                  <a:pt x="4682836" y="4463470"/>
                  <a:pt x="4632059" y="4522614"/>
                </a:cubicBezTo>
                <a:cubicBezTo>
                  <a:pt x="4605245" y="4553993"/>
                  <a:pt x="4571774" y="4575102"/>
                  <a:pt x="4546481" y="4589746"/>
                </a:cubicBezTo>
                <a:cubicBezTo>
                  <a:pt x="4569492" y="4604579"/>
                  <a:pt x="4597447" y="4629112"/>
                  <a:pt x="4617035" y="4673803"/>
                </a:cubicBezTo>
                <a:cubicBezTo>
                  <a:pt x="4646703" y="4740935"/>
                  <a:pt x="4665150" y="4853137"/>
                  <a:pt x="4595165" y="4886798"/>
                </a:cubicBezTo>
                <a:cubicBezTo>
                  <a:pt x="4580522" y="4893834"/>
                  <a:pt x="4453105" y="4959825"/>
                  <a:pt x="4482392" y="5104738"/>
                </a:cubicBezTo>
                <a:cubicBezTo>
                  <a:pt x="4484865" y="5116339"/>
                  <a:pt x="4488478" y="5130792"/>
                  <a:pt x="4492852" y="5147527"/>
                </a:cubicBezTo>
                <a:cubicBezTo>
                  <a:pt x="4521758" y="5259160"/>
                  <a:pt x="4575388" y="5467210"/>
                  <a:pt x="4402329" y="5599382"/>
                </a:cubicBezTo>
                <a:cubicBezTo>
                  <a:pt x="4293929" y="5682108"/>
                  <a:pt x="3963976" y="5669176"/>
                  <a:pt x="3777035" y="5654152"/>
                </a:cubicBezTo>
                <a:cubicBezTo>
                  <a:pt x="3507367" y="5632472"/>
                  <a:pt x="3225529" y="5582837"/>
                  <a:pt x="3026797" y="5522932"/>
                </a:cubicBezTo>
                <a:cubicBezTo>
                  <a:pt x="3024230" y="5992283"/>
                  <a:pt x="2983247" y="6404771"/>
                  <a:pt x="2937534" y="6721816"/>
                </a:cubicBezTo>
                <a:lnTo>
                  <a:pt x="2916017" y="6858000"/>
                </a:lnTo>
                <a:lnTo>
                  <a:pt x="2848511" y="6858000"/>
                </a:lnTo>
                <a:lnTo>
                  <a:pt x="2874728" y="6689248"/>
                </a:lnTo>
                <a:cubicBezTo>
                  <a:pt x="2920109" y="6368162"/>
                  <a:pt x="2959950" y="5951680"/>
                  <a:pt x="2960045" y="5478811"/>
                </a:cubicBezTo>
                <a:cubicBezTo>
                  <a:pt x="2960045" y="5472345"/>
                  <a:pt x="2961567" y="5465689"/>
                  <a:pt x="2964990" y="5460174"/>
                </a:cubicBezTo>
                <a:cubicBezTo>
                  <a:pt x="2973548" y="5446481"/>
                  <a:pt x="2989712" y="5441157"/>
                  <a:pt x="3003976" y="5445911"/>
                </a:cubicBezTo>
                <a:cubicBezTo>
                  <a:pt x="3404863" y="5578653"/>
                  <a:pt x="4217099" y="5657005"/>
                  <a:pt x="4361631" y="5546513"/>
                </a:cubicBezTo>
                <a:cubicBezTo>
                  <a:pt x="4499318" y="5441157"/>
                  <a:pt x="4454627" y="5267908"/>
                  <a:pt x="4428003" y="5164263"/>
                </a:cubicBezTo>
                <a:cubicBezTo>
                  <a:pt x="4423438" y="5146767"/>
                  <a:pt x="4419444" y="5131553"/>
                  <a:pt x="4416782" y="5118050"/>
                </a:cubicBezTo>
                <a:cubicBezTo>
                  <a:pt x="4377416" y="4923692"/>
                  <a:pt x="4546481" y="4836212"/>
                  <a:pt x="4565879" y="4826893"/>
                </a:cubicBezTo>
                <a:cubicBezTo>
                  <a:pt x="4582043" y="4819096"/>
                  <a:pt x="4580142" y="4756528"/>
                  <a:pt x="4555609" y="4700998"/>
                </a:cubicBezTo>
                <a:cubicBezTo>
                  <a:pt x="4537353" y="4659540"/>
                  <a:pt x="4510157" y="4645277"/>
                  <a:pt x="4490380" y="4635007"/>
                </a:cubicBezTo>
                <a:cubicBezTo>
                  <a:pt x="4484104" y="4631774"/>
                  <a:pt x="4476497" y="4627781"/>
                  <a:pt x="4469841" y="4622076"/>
                </a:cubicBezTo>
                <a:cubicBezTo>
                  <a:pt x="4438652" y="4631774"/>
                  <a:pt x="4397194" y="4641473"/>
                  <a:pt x="4348509" y="4645847"/>
                </a:cubicBezTo>
                <a:lnTo>
                  <a:pt x="4342614" y="4579476"/>
                </a:lnTo>
                <a:cubicBezTo>
                  <a:pt x="4371710" y="4576814"/>
                  <a:pt x="4400617" y="4571869"/>
                  <a:pt x="4428953" y="4564453"/>
                </a:cubicBezTo>
                <a:cubicBezTo>
                  <a:pt x="4485055" y="4549809"/>
                  <a:pt x="4542678" y="4524516"/>
                  <a:pt x="4581093" y="4479634"/>
                </a:cubicBezTo>
                <a:cubicBezTo>
                  <a:pt x="4620459" y="4433802"/>
                  <a:pt x="4636814" y="4381124"/>
                  <a:pt x="4635863" y="4366481"/>
                </a:cubicBezTo>
                <a:cubicBezTo>
                  <a:pt x="4632630" y="4360586"/>
                  <a:pt x="4622741" y="4345942"/>
                  <a:pt x="4614183" y="4332820"/>
                </a:cubicBezTo>
                <a:cubicBezTo>
                  <a:pt x="4549144" y="4234500"/>
                  <a:pt x="4487527" y="4133327"/>
                  <a:pt x="4509207" y="4071711"/>
                </a:cubicBezTo>
                <a:cubicBezTo>
                  <a:pt x="4517575" y="4047558"/>
                  <a:pt x="4543628" y="4038049"/>
                  <a:pt x="4595736" y="4018842"/>
                </a:cubicBezTo>
                <a:cubicBezTo>
                  <a:pt x="4655831" y="3996591"/>
                  <a:pt x="4746925" y="3963121"/>
                  <a:pt x="4795419" y="3906639"/>
                </a:cubicBezTo>
                <a:cubicBezTo>
                  <a:pt x="4827179" y="3869745"/>
                  <a:pt x="4849999" y="3824674"/>
                  <a:pt x="4851331" y="3813263"/>
                </a:cubicBezTo>
                <a:cubicBezTo>
                  <a:pt x="4851331" y="3768192"/>
                  <a:pt x="4781346" y="3681853"/>
                  <a:pt x="4700332" y="3581631"/>
                </a:cubicBezTo>
                <a:cubicBezTo>
                  <a:pt x="4568541" y="3418461"/>
                  <a:pt x="4387875" y="3195006"/>
                  <a:pt x="4295831" y="2904039"/>
                </a:cubicBezTo>
                <a:cubicBezTo>
                  <a:pt x="4295451" y="2902898"/>
                  <a:pt x="4295261" y="2901757"/>
                  <a:pt x="4294880" y="2900616"/>
                </a:cubicBezTo>
                <a:cubicBezTo>
                  <a:pt x="4280427" y="2828730"/>
                  <a:pt x="4297733" y="2756273"/>
                  <a:pt x="4319412" y="2664419"/>
                </a:cubicBezTo>
                <a:cubicBezTo>
                  <a:pt x="4321885" y="2653960"/>
                  <a:pt x="4324548" y="2643120"/>
                  <a:pt x="4327210" y="2631709"/>
                </a:cubicBezTo>
                <a:cubicBezTo>
                  <a:pt x="4194088" y="2669364"/>
                  <a:pt x="4086069" y="2712343"/>
                  <a:pt x="3988889" y="2759697"/>
                </a:cubicBezTo>
                <a:cubicBezTo>
                  <a:pt x="4009999" y="2835957"/>
                  <a:pt x="4014373" y="2917351"/>
                  <a:pt x="4001251" y="2995513"/>
                </a:cubicBezTo>
                <a:lnTo>
                  <a:pt x="3997827" y="3016432"/>
                </a:lnTo>
                <a:cubicBezTo>
                  <a:pt x="4019317" y="3021187"/>
                  <a:pt x="4037574" y="3025561"/>
                  <a:pt x="4052598" y="3029554"/>
                </a:cubicBezTo>
                <a:lnTo>
                  <a:pt x="4035482" y="3094023"/>
                </a:lnTo>
                <a:cubicBezTo>
                  <a:pt x="3931076" y="3066258"/>
                  <a:pt x="3749650" y="3040014"/>
                  <a:pt x="3524864" y="3020236"/>
                </a:cubicBezTo>
                <a:lnTo>
                  <a:pt x="3420077" y="3010917"/>
                </a:lnTo>
                <a:lnTo>
                  <a:pt x="3510981" y="2958049"/>
                </a:lnTo>
                <a:cubicBezTo>
                  <a:pt x="3561377" y="2928762"/>
                  <a:pt x="3609301" y="2899665"/>
                  <a:pt x="3655514" y="2871519"/>
                </a:cubicBezTo>
                <a:cubicBezTo>
                  <a:pt x="3850632" y="2752660"/>
                  <a:pt x="4035292" y="2640267"/>
                  <a:pt x="4343184" y="2557922"/>
                </a:cubicBezTo>
                <a:cubicBezTo>
                  <a:pt x="4350791" y="2520457"/>
                  <a:pt x="4358208" y="2478999"/>
                  <a:pt x="4364294" y="2432596"/>
                </a:cubicBezTo>
                <a:cubicBezTo>
                  <a:pt x="4268446" y="2398745"/>
                  <a:pt x="4059254" y="2406543"/>
                  <a:pt x="3841694" y="2482042"/>
                </a:cubicBezTo>
                <a:lnTo>
                  <a:pt x="3819824" y="2418904"/>
                </a:lnTo>
                <a:cubicBezTo>
                  <a:pt x="4025403" y="2347589"/>
                  <a:pt x="4245815" y="2327810"/>
                  <a:pt x="4371901" y="2364894"/>
                </a:cubicBezTo>
                <a:cubicBezTo>
                  <a:pt x="4390728" y="2161598"/>
                  <a:pt x="4383501" y="1875005"/>
                  <a:pt x="4289556" y="1450345"/>
                </a:cubicBezTo>
                <a:lnTo>
                  <a:pt x="4094816" y="1482485"/>
                </a:lnTo>
                <a:cubicBezTo>
                  <a:pt x="3745276" y="1551518"/>
                  <a:pt x="3547875" y="1937382"/>
                  <a:pt x="3319665" y="2384102"/>
                </a:cubicBezTo>
                <a:cubicBezTo>
                  <a:pt x="3088223" y="2837098"/>
                  <a:pt x="2825972" y="3349808"/>
                  <a:pt x="2338365" y="3674056"/>
                </a:cubicBezTo>
                <a:cubicBezTo>
                  <a:pt x="2217224" y="4068477"/>
                  <a:pt x="2076875" y="4409650"/>
                  <a:pt x="1915797" y="4703470"/>
                </a:cubicBezTo>
                <a:cubicBezTo>
                  <a:pt x="1651455" y="5185562"/>
                  <a:pt x="1330440" y="5546704"/>
                  <a:pt x="905590" y="5839572"/>
                </a:cubicBezTo>
                <a:cubicBezTo>
                  <a:pt x="893990" y="5847559"/>
                  <a:pt x="877635" y="5847179"/>
                  <a:pt x="866605" y="5838811"/>
                </a:cubicBezTo>
                <a:cubicBezTo>
                  <a:pt x="855004" y="5830254"/>
                  <a:pt x="850250" y="5815230"/>
                  <a:pt x="854814" y="5801728"/>
                </a:cubicBezTo>
                <a:cubicBezTo>
                  <a:pt x="901977" y="5659097"/>
                  <a:pt x="935638" y="5509619"/>
                  <a:pt x="959219" y="5360332"/>
                </a:cubicBezTo>
                <a:cubicBezTo>
                  <a:pt x="875733" y="5518178"/>
                  <a:pt x="771137" y="5627908"/>
                  <a:pt x="655321" y="5749049"/>
                </a:cubicBezTo>
                <a:cubicBezTo>
                  <a:pt x="479029" y="5933518"/>
                  <a:pt x="279346" y="6142710"/>
                  <a:pt x="64449" y="6592853"/>
                </a:cubicBezTo>
                <a:cubicBezTo>
                  <a:pt x="58934" y="6604644"/>
                  <a:pt x="47143" y="6612061"/>
                  <a:pt x="34211" y="6612061"/>
                </a:cubicBezTo>
                <a:cubicBezTo>
                  <a:pt x="21469" y="6612061"/>
                  <a:pt x="9678" y="6604644"/>
                  <a:pt x="4163" y="6593043"/>
                </a:cubicBezTo>
                <a:lnTo>
                  <a:pt x="0" y="6583286"/>
                </a:lnTo>
                <a:lnTo>
                  <a:pt x="0" y="6413461"/>
                </a:lnTo>
                <a:lnTo>
                  <a:pt x="35162" y="6500999"/>
                </a:lnTo>
                <a:cubicBezTo>
                  <a:pt x="243593" y="6083756"/>
                  <a:pt x="444227" y="5873614"/>
                  <a:pt x="607016" y="5703217"/>
                </a:cubicBezTo>
                <a:cubicBezTo>
                  <a:pt x="773419" y="5529017"/>
                  <a:pt x="905020" y="5390951"/>
                  <a:pt x="990218" y="5104738"/>
                </a:cubicBezTo>
                <a:cubicBezTo>
                  <a:pt x="1012659" y="4852377"/>
                  <a:pt x="1010757" y="4611996"/>
                  <a:pt x="1001058" y="4417638"/>
                </a:cubicBezTo>
                <a:cubicBezTo>
                  <a:pt x="982231" y="4042043"/>
                  <a:pt x="931644" y="3754690"/>
                  <a:pt x="910915" y="3656179"/>
                </a:cubicBezTo>
                <a:cubicBezTo>
                  <a:pt x="510027" y="3763247"/>
                  <a:pt x="291517" y="3696877"/>
                  <a:pt x="60645" y="3626892"/>
                </a:cubicBezTo>
                <a:lnTo>
                  <a:pt x="0" y="3609111"/>
                </a:lnTo>
                <a:lnTo>
                  <a:pt x="0" y="3539633"/>
                </a:lnTo>
                <a:lnTo>
                  <a:pt x="80233" y="3562804"/>
                </a:lnTo>
                <a:cubicBezTo>
                  <a:pt x="307872" y="3631837"/>
                  <a:pt x="522959" y="3697257"/>
                  <a:pt x="926890" y="3582391"/>
                </a:cubicBezTo>
                <a:cubicBezTo>
                  <a:pt x="935067" y="3579919"/>
                  <a:pt x="944956" y="3581250"/>
                  <a:pt x="952373" y="3585434"/>
                </a:cubicBezTo>
                <a:cubicBezTo>
                  <a:pt x="960170" y="3589808"/>
                  <a:pt x="965876" y="3597225"/>
                  <a:pt x="968158" y="3605783"/>
                </a:cubicBezTo>
                <a:cubicBezTo>
                  <a:pt x="986795" y="3673865"/>
                  <a:pt x="1047461" y="4005149"/>
                  <a:pt x="1067999" y="4414214"/>
                </a:cubicBezTo>
                <a:cubicBezTo>
                  <a:pt x="1085686" y="4767749"/>
                  <a:pt x="1077508" y="5272662"/>
                  <a:pt x="947239" y="5728130"/>
                </a:cubicBezTo>
                <a:cubicBezTo>
                  <a:pt x="1323974" y="5451616"/>
                  <a:pt x="1614561" y="5113676"/>
                  <a:pt x="1857033" y="4671711"/>
                </a:cubicBezTo>
                <a:cubicBezTo>
                  <a:pt x="2157699" y="4123818"/>
                  <a:pt x="2384767" y="3407811"/>
                  <a:pt x="2551170" y="2483563"/>
                </a:cubicBezTo>
                <a:cubicBezTo>
                  <a:pt x="2626099" y="2067462"/>
                  <a:pt x="2755418" y="1839252"/>
                  <a:pt x="2997700" y="1695670"/>
                </a:cubicBezTo>
                <a:cubicBezTo>
                  <a:pt x="3234277" y="1555322"/>
                  <a:pt x="3567082" y="1500932"/>
                  <a:pt x="4070855" y="1418777"/>
                </a:cubicBezTo>
                <a:lnTo>
                  <a:pt x="4360681" y="1371043"/>
                </a:lnTo>
                <a:cubicBezTo>
                  <a:pt x="4254183" y="1071328"/>
                  <a:pt x="4015324" y="574021"/>
                  <a:pt x="3819254" y="365590"/>
                </a:cubicBezTo>
                <a:cubicBezTo>
                  <a:pt x="3595989" y="402104"/>
                  <a:pt x="3138594" y="407507"/>
                  <a:pt x="2929618" y="419600"/>
                </a:cubicBezTo>
                <a:cubicBezTo>
                  <a:pt x="2720642" y="431693"/>
                  <a:pt x="2706123" y="415848"/>
                  <a:pt x="2565400" y="438150"/>
                </a:cubicBezTo>
                <a:cubicBezTo>
                  <a:pt x="2434847" y="438067"/>
                  <a:pt x="2085629" y="433349"/>
                  <a:pt x="2146300" y="419100"/>
                </a:cubicBezTo>
                <a:cubicBezTo>
                  <a:pt x="2206971" y="404851"/>
                  <a:pt x="2485601" y="350478"/>
                  <a:pt x="2929427" y="352658"/>
                </a:cubicBezTo>
                <a:cubicBezTo>
                  <a:pt x="3917704" y="357512"/>
                  <a:pt x="4264341" y="230189"/>
                  <a:pt x="4359586" y="19370"/>
                </a:cubicBezTo>
                <a:close/>
                <a:moveTo>
                  <a:pt x="135822" y="0"/>
                </a:moveTo>
                <a:lnTo>
                  <a:pt x="247389" y="0"/>
                </a:lnTo>
                <a:lnTo>
                  <a:pt x="158421" y="66240"/>
                </a:lnTo>
                <a:cubicBezTo>
                  <a:pt x="104952" y="109096"/>
                  <a:pt x="53386" y="153581"/>
                  <a:pt x="3731" y="199692"/>
                </a:cubicBezTo>
                <a:lnTo>
                  <a:pt x="0" y="203423"/>
                </a:lnTo>
                <a:lnTo>
                  <a:pt x="0" y="114850"/>
                </a:lnTo>
                <a:lnTo>
                  <a:pt x="114187" y="16149"/>
                </a:lnTo>
                <a:close/>
              </a:path>
            </a:pathLst>
          </a:custGeom>
          <a:solidFill>
            <a:srgbClr val="265785">
              <a:alpha val="8000"/>
            </a:srgbClr>
          </a:solidFill>
          <a:ln w="18988" cap="flat">
            <a:noFill/>
            <a:prstDash val="solid"/>
            <a:miter/>
          </a:ln>
        </p:spPr>
        <p:txBody>
          <a:bodyPr rtlCol="0" anchor="ctr"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59162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03FC38B-8709-4377-BE44-CFA4F2829F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CA00A69A-4EC3-4B1D-ADE3-26354DDD2B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7EE21E5-0657-44BE-8E07-4F233DB280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26B62-73E6-41ED-9535-19A5FFE6D165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214007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2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que 5">
            <a:extLst>
              <a:ext uri="{FF2B5EF4-FFF2-40B4-BE49-F238E27FC236}">
                <a16:creationId xmlns:a16="http://schemas.microsoft.com/office/drawing/2014/main" id="{BC5C7B16-D493-422D-8108-C456ABAEEB5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481613" y="554595"/>
            <a:ext cx="4054135" cy="810827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7ABF70DC-718A-4B56-A70F-F07D7F61A484}"/>
              </a:ext>
            </a:extLst>
          </p:cNvPr>
          <p:cNvSpPr/>
          <p:nvPr userDrawn="1"/>
        </p:nvSpPr>
        <p:spPr>
          <a:xfrm>
            <a:off x="1" y="5172717"/>
            <a:ext cx="12192000" cy="1685283"/>
          </a:xfrm>
          <a:prstGeom prst="rect">
            <a:avLst/>
          </a:prstGeom>
          <a:solidFill>
            <a:schemeClr val="bg1">
              <a:alpha val="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94E8863-501A-4342-B9FA-8CBD84F40BEC}"/>
              </a:ext>
            </a:extLst>
          </p:cNvPr>
          <p:cNvSpPr/>
          <p:nvPr userDrawn="1"/>
        </p:nvSpPr>
        <p:spPr>
          <a:xfrm>
            <a:off x="0" y="0"/>
            <a:ext cx="1597113" cy="11412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648000" bIns="0" rtlCol="0" anchor="ctr"/>
          <a:lstStyle/>
          <a:p>
            <a:pPr algn="ctr"/>
            <a:r>
              <a:rPr lang="fr-FR" sz="1100" b="1" cap="all" dirty="0">
                <a:solidFill>
                  <a:schemeClr val="bg2">
                    <a:lumMod val="25000"/>
                  </a:schemeClr>
                </a:solidFill>
              </a:rPr>
              <a:t>recherche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0D0B368B-F50C-4F3C-9DF6-4D03B021FFB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381449" y="3889094"/>
            <a:ext cx="7021327" cy="1435206"/>
          </a:xfrm>
          <a:noFill/>
        </p:spPr>
        <p:txBody>
          <a:bodyPr anchor="b">
            <a:normAutofit/>
          </a:bodyPr>
          <a:lstStyle>
            <a:lvl1pPr algn="l"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9960D60-0777-450C-A80B-93D53B0E5950}"/>
              </a:ext>
            </a:extLst>
          </p:cNvPr>
          <p:cNvSpPr/>
          <p:nvPr userDrawn="1"/>
        </p:nvSpPr>
        <p:spPr>
          <a:xfrm>
            <a:off x="0" y="2286000"/>
            <a:ext cx="1597113" cy="11412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648000" bIns="0" rtlCol="0" anchor="ctr"/>
          <a:lstStyle/>
          <a:p>
            <a:pPr algn="ctr"/>
            <a:r>
              <a:rPr lang="fr-FR" sz="1100" b="1" cap="all" dirty="0">
                <a:solidFill>
                  <a:schemeClr val="bg2">
                    <a:lumMod val="25000"/>
                  </a:schemeClr>
                </a:solidFill>
              </a:rPr>
              <a:t>essais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0402BC51-148C-497E-8D75-378216B85B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88051" y="5369745"/>
            <a:ext cx="7008122" cy="1086191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>
                    <a:alpha val="42000"/>
                  </a:schemeClr>
                </a:solidFill>
              </a:defRPr>
            </a:lvl1pPr>
            <a:lvl2pPr marL="0" indent="0" algn="l">
              <a:buNone/>
              <a:defRPr sz="1600" i="1">
                <a:solidFill>
                  <a:schemeClr val="bg1">
                    <a:alpha val="42000"/>
                  </a:schemeClr>
                </a:solidFill>
              </a:defRPr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Modifiez le style des sous-titres du masque</a:t>
            </a:r>
          </a:p>
          <a:p>
            <a:pPr lvl="1"/>
            <a:r>
              <a:rPr lang="fr-FR" dirty="0"/>
              <a:t>Date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D4D9A28-3FF8-41A9-B872-B5A7F2957DC9}"/>
              </a:ext>
            </a:extLst>
          </p:cNvPr>
          <p:cNvSpPr/>
          <p:nvPr userDrawn="1"/>
        </p:nvSpPr>
        <p:spPr>
          <a:xfrm>
            <a:off x="0" y="3429000"/>
            <a:ext cx="1597113" cy="11412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648000" bIns="0" rtlCol="0" anchor="ctr"/>
          <a:lstStyle/>
          <a:p>
            <a:pPr algn="ctr"/>
            <a:r>
              <a:rPr lang="fr-FR" sz="1100" b="1" cap="all" dirty="0">
                <a:solidFill>
                  <a:schemeClr val="bg2">
                    <a:lumMod val="25000"/>
                  </a:schemeClr>
                </a:solidFill>
              </a:rPr>
              <a:t>certification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D3962FB-0A1F-4C12-BE67-F197F8518212}"/>
              </a:ext>
            </a:extLst>
          </p:cNvPr>
          <p:cNvSpPr/>
          <p:nvPr userDrawn="1"/>
        </p:nvSpPr>
        <p:spPr>
          <a:xfrm>
            <a:off x="0" y="4572000"/>
            <a:ext cx="1597113" cy="11412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648000" bIns="0" rtlCol="0" anchor="ctr"/>
          <a:lstStyle/>
          <a:p>
            <a:pPr algn="ctr"/>
            <a:r>
              <a:rPr lang="fr-FR" sz="1100" b="1" cap="all" dirty="0">
                <a:solidFill>
                  <a:schemeClr val="bg2">
                    <a:lumMod val="25000"/>
                  </a:schemeClr>
                </a:solidFill>
              </a:rPr>
              <a:t>Expertise </a:t>
            </a:r>
            <a:br>
              <a:rPr lang="fr-FR" sz="1100" b="1" cap="all" dirty="0">
                <a:solidFill>
                  <a:schemeClr val="bg2">
                    <a:lumMod val="25000"/>
                  </a:schemeClr>
                </a:solidFill>
              </a:rPr>
            </a:br>
            <a:r>
              <a:rPr lang="fr-FR" sz="1100" b="1" cap="all" dirty="0">
                <a:solidFill>
                  <a:schemeClr val="bg2">
                    <a:lumMod val="25000"/>
                  </a:schemeClr>
                </a:solidFill>
              </a:rPr>
              <a:t>et innovation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BFCDA10-CF0C-4085-8FDA-766777350C8C}"/>
              </a:ext>
            </a:extLst>
          </p:cNvPr>
          <p:cNvSpPr/>
          <p:nvPr userDrawn="1"/>
        </p:nvSpPr>
        <p:spPr>
          <a:xfrm>
            <a:off x="0" y="5715000"/>
            <a:ext cx="1597113" cy="11412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648000" bIns="0" rtlCol="0" anchor="ctr"/>
          <a:lstStyle/>
          <a:p>
            <a:pPr algn="ctr"/>
            <a:r>
              <a:rPr lang="fr-FR" sz="1100" b="1" cap="all" dirty="0">
                <a:solidFill>
                  <a:schemeClr val="bg2">
                    <a:lumMod val="25000"/>
                  </a:schemeClr>
                </a:solidFill>
              </a:rPr>
              <a:t>formation</a:t>
            </a:r>
          </a:p>
        </p:txBody>
      </p:sp>
      <p:pic>
        <p:nvPicPr>
          <p:cNvPr id="16" name="Image 15" descr="Une image contenant texte, bâtiment, fenêtre&#10;&#10;Description générée automatiquement">
            <a:extLst>
              <a:ext uri="{FF2B5EF4-FFF2-40B4-BE49-F238E27FC236}">
                <a16:creationId xmlns:a16="http://schemas.microsoft.com/office/drawing/2014/main" id="{C876D556-1F3F-436C-B92C-FD5D7161E79F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890" y="4869757"/>
            <a:ext cx="365332" cy="307212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AC122CB3-8536-41D5-947A-5920E605D5DE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244" y="3693997"/>
            <a:ext cx="278624" cy="392606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08F0918A-A199-4865-9076-737ED213FEDB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257" y="2622486"/>
            <a:ext cx="284598" cy="284598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A67934A7-A7E9-4B3A-A6FA-886FD4BD8E56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788" y="6060481"/>
            <a:ext cx="479537" cy="307113"/>
          </a:xfrm>
          <a:prstGeom prst="rect">
            <a:avLst/>
          </a:prstGeom>
        </p:spPr>
      </p:pic>
      <p:cxnSp>
        <p:nvCxnSpPr>
          <p:cNvPr id="21" name="Connecteur droit 20">
            <a:extLst>
              <a:ext uri="{FF2B5EF4-FFF2-40B4-BE49-F238E27FC236}">
                <a16:creationId xmlns:a16="http://schemas.microsoft.com/office/drawing/2014/main" id="{C4D19422-9D19-49B6-9A0B-3CC02C8304EA}"/>
              </a:ext>
            </a:extLst>
          </p:cNvPr>
          <p:cNvCxnSpPr>
            <a:cxnSpLocks/>
          </p:cNvCxnSpPr>
          <p:nvPr userDrawn="1"/>
        </p:nvCxnSpPr>
        <p:spPr>
          <a:xfrm>
            <a:off x="1602001" y="0"/>
            <a:ext cx="0" cy="11412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F952B355-CA8C-458E-8C11-101B86AF77CC}"/>
              </a:ext>
            </a:extLst>
          </p:cNvPr>
          <p:cNvCxnSpPr>
            <a:cxnSpLocks/>
          </p:cNvCxnSpPr>
          <p:nvPr userDrawn="1"/>
        </p:nvCxnSpPr>
        <p:spPr>
          <a:xfrm>
            <a:off x="1602001" y="2276475"/>
            <a:ext cx="0" cy="1141200"/>
          </a:xfrm>
          <a:prstGeom prst="line">
            <a:avLst/>
          </a:prstGeom>
          <a:ln w="25400">
            <a:solidFill>
              <a:srgbClr val="49517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22">
            <a:extLst>
              <a:ext uri="{FF2B5EF4-FFF2-40B4-BE49-F238E27FC236}">
                <a16:creationId xmlns:a16="http://schemas.microsoft.com/office/drawing/2014/main" id="{E24E74D7-AF1B-4A84-BF1E-43AC9898EBBA}"/>
              </a:ext>
            </a:extLst>
          </p:cNvPr>
          <p:cNvCxnSpPr>
            <a:cxnSpLocks/>
          </p:cNvCxnSpPr>
          <p:nvPr userDrawn="1"/>
        </p:nvCxnSpPr>
        <p:spPr>
          <a:xfrm>
            <a:off x="1602001" y="3409950"/>
            <a:ext cx="0" cy="1141200"/>
          </a:xfrm>
          <a:prstGeom prst="line">
            <a:avLst/>
          </a:prstGeom>
          <a:ln w="25400">
            <a:solidFill>
              <a:srgbClr val="87711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23">
            <a:extLst>
              <a:ext uri="{FF2B5EF4-FFF2-40B4-BE49-F238E27FC236}">
                <a16:creationId xmlns:a16="http://schemas.microsoft.com/office/drawing/2014/main" id="{DFC13B56-239B-41DA-AFDE-7BB61AD783EA}"/>
              </a:ext>
            </a:extLst>
          </p:cNvPr>
          <p:cNvCxnSpPr>
            <a:cxnSpLocks/>
          </p:cNvCxnSpPr>
          <p:nvPr userDrawn="1"/>
        </p:nvCxnSpPr>
        <p:spPr>
          <a:xfrm>
            <a:off x="1602001" y="4562475"/>
            <a:ext cx="0" cy="1141200"/>
          </a:xfrm>
          <a:prstGeom prst="line">
            <a:avLst/>
          </a:prstGeom>
          <a:ln w="25400">
            <a:solidFill>
              <a:srgbClr val="70C29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24">
            <a:extLst>
              <a:ext uri="{FF2B5EF4-FFF2-40B4-BE49-F238E27FC236}">
                <a16:creationId xmlns:a16="http://schemas.microsoft.com/office/drawing/2014/main" id="{F410D37D-D1ED-4189-ACEF-7E990A4B3B07}"/>
              </a:ext>
            </a:extLst>
          </p:cNvPr>
          <p:cNvCxnSpPr>
            <a:cxnSpLocks/>
          </p:cNvCxnSpPr>
          <p:nvPr userDrawn="1"/>
        </p:nvCxnSpPr>
        <p:spPr>
          <a:xfrm>
            <a:off x="1602001" y="5715000"/>
            <a:ext cx="0" cy="1141200"/>
          </a:xfrm>
          <a:prstGeom prst="line">
            <a:avLst/>
          </a:prstGeom>
          <a:ln w="25400">
            <a:solidFill>
              <a:srgbClr val="5D31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Graphique 25">
            <a:extLst>
              <a:ext uri="{FF2B5EF4-FFF2-40B4-BE49-F238E27FC236}">
                <a16:creationId xmlns:a16="http://schemas.microsoft.com/office/drawing/2014/main" id="{7002FCD5-D196-CE67-5E48-8FB342B25038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=""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96675" y="266216"/>
            <a:ext cx="403762" cy="403762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FB96D76E-F24B-5307-8D59-C73E9CDCD2F6}"/>
              </a:ext>
            </a:extLst>
          </p:cNvPr>
          <p:cNvSpPr/>
          <p:nvPr userDrawn="1"/>
        </p:nvSpPr>
        <p:spPr>
          <a:xfrm>
            <a:off x="0" y="1143000"/>
            <a:ext cx="1597113" cy="11412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648000" bIns="0" rtlCol="0" anchor="ctr"/>
          <a:lstStyle/>
          <a:p>
            <a:pPr algn="ctr"/>
            <a:r>
              <a:rPr lang="fr-FR" sz="1100" b="1" cap="all" dirty="0">
                <a:solidFill>
                  <a:schemeClr val="bg2">
                    <a:lumMod val="25000"/>
                  </a:schemeClr>
                </a:solidFill>
              </a:rPr>
              <a:t>MESURE </a:t>
            </a:r>
            <a:r>
              <a:rPr lang="fr-FR" sz="1100" b="1" cap="all" dirty="0" err="1">
                <a:solidFill>
                  <a:schemeClr val="bg2">
                    <a:lumMod val="25000"/>
                  </a:schemeClr>
                </a:solidFill>
              </a:rPr>
              <a:t>MéTROLOGIE</a:t>
            </a:r>
            <a:endParaRPr lang="fr-FR" sz="1100" b="1" cap="all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28" name="Image 27">
            <a:extLst>
              <a:ext uri="{FF2B5EF4-FFF2-40B4-BE49-F238E27FC236}">
                <a16:creationId xmlns:a16="http://schemas.microsoft.com/office/drawing/2014/main" id="{13DB53A2-C72C-00FC-BFA0-16486279910A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244" y="1489011"/>
            <a:ext cx="278624" cy="315840"/>
          </a:xfrm>
          <a:prstGeom prst="rect">
            <a:avLst/>
          </a:prstGeom>
        </p:spPr>
      </p:pic>
      <p:cxnSp>
        <p:nvCxnSpPr>
          <p:cNvPr id="29" name="Connecteur droit 28">
            <a:extLst>
              <a:ext uri="{FF2B5EF4-FFF2-40B4-BE49-F238E27FC236}">
                <a16:creationId xmlns:a16="http://schemas.microsoft.com/office/drawing/2014/main" id="{F3DA3849-3B3F-0B1C-7281-D1F3C7831F22}"/>
              </a:ext>
            </a:extLst>
          </p:cNvPr>
          <p:cNvCxnSpPr>
            <a:cxnSpLocks/>
          </p:cNvCxnSpPr>
          <p:nvPr userDrawn="1"/>
        </p:nvCxnSpPr>
        <p:spPr>
          <a:xfrm>
            <a:off x="1602001" y="1143000"/>
            <a:ext cx="0" cy="1141200"/>
          </a:xfrm>
          <a:prstGeom prst="line">
            <a:avLst/>
          </a:prstGeom>
          <a:ln w="254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22819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dre du jour">
    <p:bg>
      <p:bgPr>
        <a:solidFill>
          <a:srgbClr val="F2F5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03720EB6-B069-5EB3-B5C2-BAD821CBB5BD}"/>
              </a:ext>
            </a:extLst>
          </p:cNvPr>
          <p:cNvSpPr/>
          <p:nvPr userDrawn="1"/>
        </p:nvSpPr>
        <p:spPr>
          <a:xfrm>
            <a:off x="1" y="-1"/>
            <a:ext cx="2888344" cy="685588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27000" dist="38100" algn="l" rotWithShape="0">
              <a:prstClr val="black">
                <a:alpha val="3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fr-FR"/>
          </a:p>
        </p:txBody>
      </p:sp>
      <p:sp>
        <p:nvSpPr>
          <p:cNvPr id="22" name="Title 1"/>
          <p:cNvSpPr>
            <a:spLocks noGrp="1"/>
          </p:cNvSpPr>
          <p:nvPr>
            <p:ph type="ctrTitle" hasCustomPrompt="1"/>
          </p:nvPr>
        </p:nvSpPr>
        <p:spPr>
          <a:xfrm>
            <a:off x="719670" y="3150903"/>
            <a:ext cx="1995225" cy="576263"/>
          </a:xfrm>
        </p:spPr>
        <p:txBody>
          <a:bodyPr lIns="0" tIns="0" rIns="0" bIns="0" anchor="ctr" anchorCtr="0">
            <a:noAutofit/>
          </a:bodyPr>
          <a:lstStyle>
            <a:lvl1pPr algn="l">
              <a:lnSpc>
                <a:spcPts val="3067"/>
              </a:lnSpc>
              <a:defRPr lang="fr-FR" sz="2800" b="1" kern="1200" cap="all" baseline="0" smtClean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FR" dirty="0"/>
              <a:t>Ordre </a:t>
            </a:r>
            <a:br>
              <a:rPr lang="fr-FR" dirty="0"/>
            </a:br>
            <a:r>
              <a:rPr lang="fr-FR" dirty="0"/>
              <a:t>du jour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25" hasCustomPrompt="1"/>
          </p:nvPr>
        </p:nvSpPr>
        <p:spPr>
          <a:xfrm>
            <a:off x="2806861" y="428264"/>
            <a:ext cx="8761747" cy="6087912"/>
          </a:xfrm>
        </p:spPr>
        <p:txBody>
          <a:bodyPr anchor="ctr"/>
          <a:lstStyle>
            <a:lvl1pPr marL="358775" indent="-358775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tx2"/>
              </a:buClr>
              <a:buSzPct val="50000"/>
              <a:buFont typeface="Arial" panose="020B0604020202020204" pitchFamily="34" charset="0"/>
              <a:buChar char="▬"/>
              <a:defRPr lang="fr-FR" sz="2000" kern="1200" cap="none" spc="100" baseline="0" dirty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717550" indent="-92075">
              <a:spcBef>
                <a:spcPts val="600"/>
              </a:spcBef>
              <a:buFont typeface="Arial" panose="020B0604020202020204" pitchFamily="34" charset="0"/>
              <a:buChar char="̵"/>
              <a:defRPr sz="1200" b="1">
                <a:solidFill>
                  <a:schemeClr val="tx1"/>
                </a:solidFill>
              </a:defRPr>
            </a:lvl2pPr>
            <a:lvl3pPr marL="1343025" indent="-87313">
              <a:buFont typeface="Bahnschrift SemiCondensed" panose="020B0502040204020203" pitchFamily="34" charset="0"/>
              <a:buChar char="̵"/>
              <a:defRPr sz="1400" b="1"/>
            </a:lvl3pPr>
            <a:lvl4pPr marL="1255713" indent="0">
              <a:defRPr/>
            </a:lvl4pPr>
          </a:lstStyle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sp>
        <p:nvSpPr>
          <p:cNvPr id="16" name="Espace réservé de la date 15">
            <a:extLst>
              <a:ext uri="{FF2B5EF4-FFF2-40B4-BE49-F238E27FC236}">
                <a16:creationId xmlns:a16="http://schemas.microsoft.com/office/drawing/2014/main" id="{B027EF34-71D7-0E9D-0B4E-92030442A3B5}"/>
              </a:ext>
            </a:extLst>
          </p:cNvPr>
          <p:cNvSpPr>
            <a:spLocks noGrp="1"/>
          </p:cNvSpPr>
          <p:nvPr>
            <p:ph type="dt" sz="half" idx="26"/>
          </p:nvPr>
        </p:nvSpPr>
        <p:spPr>
          <a:xfrm>
            <a:off x="640365" y="5662797"/>
            <a:ext cx="1721835" cy="288000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6" name="Espace réservé du pied de page 4">
            <a:extLst>
              <a:ext uri="{FF2B5EF4-FFF2-40B4-BE49-F238E27FC236}">
                <a16:creationId xmlns:a16="http://schemas.microsoft.com/office/drawing/2014/main" id="{91FD3346-00A3-EF91-2167-EBAC9A6E9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975764" y="6567883"/>
            <a:ext cx="4114800" cy="288000"/>
          </a:xfr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5">
            <a:extLst>
              <a:ext uri="{FF2B5EF4-FFF2-40B4-BE49-F238E27FC236}">
                <a16:creationId xmlns:a16="http://schemas.microsoft.com/office/drawing/2014/main" id="{26F554F5-AAAD-EC2D-51C8-19C55968B9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6570000"/>
            <a:ext cx="288000" cy="288000"/>
          </a:xfrm>
        </p:spPr>
        <p:txBody>
          <a:bodyPr/>
          <a:lstStyle/>
          <a:p>
            <a:fld id="{26026B62-73E6-41ED-9535-19A5FFE6D165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Espace réservé du numéro de diapositive 5">
            <a:extLst>
              <a:ext uri="{FF2B5EF4-FFF2-40B4-BE49-F238E27FC236}">
                <a16:creationId xmlns:a16="http://schemas.microsoft.com/office/drawing/2014/main" id="{C5920D4D-B5D7-5EF9-B49B-0B3AD2160EB0}"/>
              </a:ext>
            </a:extLst>
          </p:cNvPr>
          <p:cNvSpPr txBox="1">
            <a:spLocks/>
          </p:cNvSpPr>
          <p:nvPr userDrawn="1"/>
        </p:nvSpPr>
        <p:spPr>
          <a:xfrm>
            <a:off x="213360" y="6570000"/>
            <a:ext cx="1496138" cy="288000"/>
          </a:xfrm>
          <a:prstGeom prst="rect">
            <a:avLst/>
          </a:prstGeom>
          <a:solidFill>
            <a:srgbClr val="E6ECF2"/>
          </a:solidFill>
        </p:spPr>
        <p:txBody>
          <a:bodyPr vert="horz" lIns="0" tIns="45720" rIns="0" bIns="45720" rtlCol="0" anchor="ctr"/>
          <a:lstStyle>
            <a:defPPr>
              <a:defRPr lang="fr-FR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/>
          </a:p>
        </p:txBody>
      </p:sp>
      <p:grpSp>
        <p:nvGrpSpPr>
          <p:cNvPr id="9" name="Groupe 8">
            <a:extLst>
              <a:ext uri="{FF2B5EF4-FFF2-40B4-BE49-F238E27FC236}">
                <a16:creationId xmlns:a16="http://schemas.microsoft.com/office/drawing/2014/main" id="{86D7FF3B-8A69-0DAB-F755-4A7CC341B76E}"/>
              </a:ext>
            </a:extLst>
          </p:cNvPr>
          <p:cNvGrpSpPr/>
          <p:nvPr userDrawn="1"/>
        </p:nvGrpSpPr>
        <p:grpSpPr>
          <a:xfrm>
            <a:off x="479425" y="6646527"/>
            <a:ext cx="417131" cy="130362"/>
            <a:chOff x="712197" y="6609599"/>
            <a:chExt cx="417131" cy="130362"/>
          </a:xfrm>
        </p:grpSpPr>
        <p:sp>
          <p:nvSpPr>
            <p:cNvPr id="10" name="Forme libre : forme 9">
              <a:extLst>
                <a:ext uri="{FF2B5EF4-FFF2-40B4-BE49-F238E27FC236}">
                  <a16:creationId xmlns:a16="http://schemas.microsoft.com/office/drawing/2014/main" id="{60A9A773-DA21-841C-EE69-88F60FD83E8C}"/>
                </a:ext>
              </a:extLst>
            </p:cNvPr>
            <p:cNvSpPr/>
            <p:nvPr/>
          </p:nvSpPr>
          <p:spPr>
            <a:xfrm>
              <a:off x="1016372" y="6664370"/>
              <a:ext cx="75883" cy="25668"/>
            </a:xfrm>
            <a:custGeom>
              <a:avLst/>
              <a:gdLst>
                <a:gd name="connsiteX0" fmla="*/ 0 w 75883"/>
                <a:gd name="connsiteY0" fmla="*/ 25640 h 25668"/>
                <a:gd name="connsiteX1" fmla="*/ 0 w 75883"/>
                <a:gd name="connsiteY1" fmla="*/ 0 h 25668"/>
                <a:gd name="connsiteX2" fmla="*/ 74770 w 75883"/>
                <a:gd name="connsiteY2" fmla="*/ 0 h 25668"/>
                <a:gd name="connsiteX3" fmla="*/ 75874 w 75883"/>
                <a:gd name="connsiteY3" fmla="*/ 1274 h 25668"/>
                <a:gd name="connsiteX4" fmla="*/ 71289 w 75883"/>
                <a:gd name="connsiteY4" fmla="*/ 22358 h 25668"/>
                <a:gd name="connsiteX5" fmla="*/ 66705 w 75883"/>
                <a:gd name="connsiteY5" fmla="*/ 25669 h 25668"/>
                <a:gd name="connsiteX6" fmla="*/ 0 w 75883"/>
                <a:gd name="connsiteY6" fmla="*/ 25669 h 256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5883" h="25668">
                  <a:moveTo>
                    <a:pt x="0" y="25640"/>
                  </a:moveTo>
                  <a:lnTo>
                    <a:pt x="0" y="0"/>
                  </a:lnTo>
                  <a:lnTo>
                    <a:pt x="74770" y="0"/>
                  </a:lnTo>
                  <a:cubicBezTo>
                    <a:pt x="75449" y="0"/>
                    <a:pt x="75959" y="594"/>
                    <a:pt x="75874" y="1274"/>
                  </a:cubicBezTo>
                  <a:cubicBezTo>
                    <a:pt x="74742" y="9226"/>
                    <a:pt x="73157" y="16471"/>
                    <a:pt x="71289" y="22358"/>
                  </a:cubicBezTo>
                  <a:cubicBezTo>
                    <a:pt x="70667" y="24339"/>
                    <a:pt x="68827" y="25669"/>
                    <a:pt x="66705" y="25669"/>
                  </a:cubicBezTo>
                  <a:lnTo>
                    <a:pt x="0" y="25669"/>
                  </a:lnTo>
                  <a:close/>
                </a:path>
              </a:pathLst>
            </a:custGeom>
            <a:solidFill>
              <a:srgbClr val="E73331"/>
            </a:solidFill>
            <a:ln w="182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1" name="Forme libre : forme 10">
              <a:extLst>
                <a:ext uri="{FF2B5EF4-FFF2-40B4-BE49-F238E27FC236}">
                  <a16:creationId xmlns:a16="http://schemas.microsoft.com/office/drawing/2014/main" id="{FA5ECEA2-DC76-0597-0190-E78E4FF9CF54}"/>
                </a:ext>
              </a:extLst>
            </p:cNvPr>
            <p:cNvSpPr/>
            <p:nvPr/>
          </p:nvSpPr>
          <p:spPr>
            <a:xfrm>
              <a:off x="712197" y="6609599"/>
              <a:ext cx="417131" cy="130362"/>
            </a:xfrm>
            <a:custGeom>
              <a:avLst/>
              <a:gdLst>
                <a:gd name="connsiteX0" fmla="*/ 413953 w 417131"/>
                <a:gd name="connsiteY0" fmla="*/ 101241 h 130362"/>
                <a:gd name="connsiteX1" fmla="*/ 304175 w 417131"/>
                <a:gd name="connsiteY1" fmla="*/ 101241 h 130362"/>
                <a:gd name="connsiteX2" fmla="*/ 304175 w 417131"/>
                <a:gd name="connsiteY2" fmla="*/ 129881 h 130362"/>
                <a:gd name="connsiteX3" fmla="*/ 405208 w 417131"/>
                <a:gd name="connsiteY3" fmla="*/ 129881 h 130362"/>
                <a:gd name="connsiteX4" fmla="*/ 409764 w 417131"/>
                <a:gd name="connsiteY4" fmla="*/ 126570 h 130362"/>
                <a:gd name="connsiteX5" fmla="*/ 415028 w 417131"/>
                <a:gd name="connsiteY5" fmla="*/ 102486 h 130362"/>
                <a:gd name="connsiteX6" fmla="*/ 413953 w 417131"/>
                <a:gd name="connsiteY6" fmla="*/ 101241 h 130362"/>
                <a:gd name="connsiteX7" fmla="*/ 411887 w 417131"/>
                <a:gd name="connsiteY7" fmla="*/ 30800 h 130362"/>
                <a:gd name="connsiteX8" fmla="*/ 417123 w 417131"/>
                <a:gd name="connsiteY8" fmla="*/ 6717 h 130362"/>
                <a:gd name="connsiteX9" fmla="*/ 416019 w 417131"/>
                <a:gd name="connsiteY9" fmla="*/ 5443 h 130362"/>
                <a:gd name="connsiteX10" fmla="*/ 269195 w 417131"/>
                <a:gd name="connsiteY10" fmla="*/ 5443 h 130362"/>
                <a:gd name="connsiteX11" fmla="*/ 254875 w 417131"/>
                <a:gd name="connsiteY11" fmla="*/ 19763 h 130362"/>
                <a:gd name="connsiteX12" fmla="*/ 254875 w 417131"/>
                <a:gd name="connsiteY12" fmla="*/ 79308 h 130362"/>
                <a:gd name="connsiteX13" fmla="*/ 143597 w 417131"/>
                <a:gd name="connsiteY13" fmla="*/ 4452 h 130362"/>
                <a:gd name="connsiteX14" fmla="*/ 123617 w 417131"/>
                <a:gd name="connsiteY14" fmla="*/ 17952 h 130362"/>
                <a:gd name="connsiteX15" fmla="*/ 123617 w 417131"/>
                <a:gd name="connsiteY15" fmla="*/ 101241 h 130362"/>
                <a:gd name="connsiteX16" fmla="*/ 28640 w 417131"/>
                <a:gd name="connsiteY16" fmla="*/ 101241 h 130362"/>
                <a:gd name="connsiteX17" fmla="*/ 28640 w 417131"/>
                <a:gd name="connsiteY17" fmla="*/ 9999 h 130362"/>
                <a:gd name="connsiteX18" fmla="*/ 25386 w 417131"/>
                <a:gd name="connsiteY18" fmla="*/ 5443 h 130362"/>
                <a:gd name="connsiteX19" fmla="*/ 1274 w 417131"/>
                <a:gd name="connsiteY19" fmla="*/ 9 h 130362"/>
                <a:gd name="connsiteX20" fmla="*/ 0 w 417131"/>
                <a:gd name="connsiteY20" fmla="*/ 1113 h 130362"/>
                <a:gd name="connsiteX21" fmla="*/ 0 w 417131"/>
                <a:gd name="connsiteY21" fmla="*/ 115561 h 130362"/>
                <a:gd name="connsiteX22" fmla="*/ 14320 w 417131"/>
                <a:gd name="connsiteY22" fmla="*/ 129881 h 130362"/>
                <a:gd name="connsiteX23" fmla="*/ 137937 w 417131"/>
                <a:gd name="connsiteY23" fmla="*/ 129881 h 130362"/>
                <a:gd name="connsiteX24" fmla="*/ 152257 w 417131"/>
                <a:gd name="connsiteY24" fmla="*/ 115561 h 130362"/>
                <a:gd name="connsiteX25" fmla="*/ 152257 w 417131"/>
                <a:gd name="connsiteY25" fmla="*/ 40196 h 130362"/>
                <a:gd name="connsiteX26" fmla="*/ 258017 w 417131"/>
                <a:gd name="connsiteY26" fmla="*/ 124985 h 130362"/>
                <a:gd name="connsiteX27" fmla="*/ 269195 w 417131"/>
                <a:gd name="connsiteY27" fmla="*/ 130362 h 130362"/>
                <a:gd name="connsiteX28" fmla="*/ 283515 w 417131"/>
                <a:gd name="connsiteY28" fmla="*/ 115731 h 130362"/>
                <a:gd name="connsiteX29" fmla="*/ 283515 w 417131"/>
                <a:gd name="connsiteY29" fmla="*/ 34112 h 130362"/>
                <a:gd name="connsiteX30" fmla="*/ 407302 w 417131"/>
                <a:gd name="connsiteY30" fmla="*/ 34112 h 130362"/>
                <a:gd name="connsiteX31" fmla="*/ 411887 w 417131"/>
                <a:gd name="connsiteY31" fmla="*/ 30800 h 130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417131" h="130362">
                  <a:moveTo>
                    <a:pt x="413953" y="101241"/>
                  </a:moveTo>
                  <a:lnTo>
                    <a:pt x="304175" y="101241"/>
                  </a:lnTo>
                  <a:lnTo>
                    <a:pt x="304175" y="129881"/>
                  </a:lnTo>
                  <a:lnTo>
                    <a:pt x="405208" y="129881"/>
                  </a:lnTo>
                  <a:cubicBezTo>
                    <a:pt x="407274" y="129881"/>
                    <a:pt x="409142" y="128551"/>
                    <a:pt x="409764" y="126570"/>
                  </a:cubicBezTo>
                  <a:cubicBezTo>
                    <a:pt x="411944" y="119919"/>
                    <a:pt x="413755" y="111627"/>
                    <a:pt x="415028" y="102486"/>
                  </a:cubicBezTo>
                  <a:cubicBezTo>
                    <a:pt x="415142" y="101835"/>
                    <a:pt x="414632" y="101241"/>
                    <a:pt x="413953" y="101241"/>
                  </a:cubicBezTo>
                  <a:moveTo>
                    <a:pt x="411887" y="30800"/>
                  </a:moveTo>
                  <a:cubicBezTo>
                    <a:pt x="414038" y="24150"/>
                    <a:pt x="415849" y="15858"/>
                    <a:pt x="417123" y="6717"/>
                  </a:cubicBezTo>
                  <a:cubicBezTo>
                    <a:pt x="417208" y="6066"/>
                    <a:pt x="416698" y="5443"/>
                    <a:pt x="416019" y="5443"/>
                  </a:cubicBezTo>
                  <a:lnTo>
                    <a:pt x="269195" y="5443"/>
                  </a:lnTo>
                  <a:cubicBezTo>
                    <a:pt x="261271" y="5443"/>
                    <a:pt x="254875" y="11867"/>
                    <a:pt x="254875" y="19763"/>
                  </a:cubicBezTo>
                  <a:lnTo>
                    <a:pt x="254875" y="79308"/>
                  </a:lnTo>
                  <a:cubicBezTo>
                    <a:pt x="202180" y="27857"/>
                    <a:pt x="152908" y="8018"/>
                    <a:pt x="143597" y="4452"/>
                  </a:cubicBezTo>
                  <a:cubicBezTo>
                    <a:pt x="133975" y="688"/>
                    <a:pt x="123617" y="7509"/>
                    <a:pt x="123617" y="17952"/>
                  </a:cubicBezTo>
                  <a:lnTo>
                    <a:pt x="123617" y="101241"/>
                  </a:lnTo>
                  <a:lnTo>
                    <a:pt x="28640" y="101241"/>
                  </a:lnTo>
                  <a:lnTo>
                    <a:pt x="28640" y="9999"/>
                  </a:lnTo>
                  <a:cubicBezTo>
                    <a:pt x="28640" y="7933"/>
                    <a:pt x="27338" y="6094"/>
                    <a:pt x="25386" y="5443"/>
                  </a:cubicBezTo>
                  <a:cubicBezTo>
                    <a:pt x="18792" y="3207"/>
                    <a:pt x="10500" y="1339"/>
                    <a:pt x="1274" y="9"/>
                  </a:cubicBezTo>
                  <a:cubicBezTo>
                    <a:pt x="594" y="-76"/>
                    <a:pt x="0" y="434"/>
                    <a:pt x="0" y="1113"/>
                  </a:cubicBezTo>
                  <a:lnTo>
                    <a:pt x="0" y="115561"/>
                  </a:lnTo>
                  <a:cubicBezTo>
                    <a:pt x="0" y="123485"/>
                    <a:pt x="6396" y="129881"/>
                    <a:pt x="14320" y="129881"/>
                  </a:cubicBezTo>
                  <a:lnTo>
                    <a:pt x="137937" y="129881"/>
                  </a:lnTo>
                  <a:cubicBezTo>
                    <a:pt x="145833" y="129881"/>
                    <a:pt x="152257" y="123485"/>
                    <a:pt x="152257" y="115561"/>
                  </a:cubicBezTo>
                  <a:lnTo>
                    <a:pt x="152257" y="40196"/>
                  </a:lnTo>
                  <a:cubicBezTo>
                    <a:pt x="188793" y="57601"/>
                    <a:pt x="232829" y="94024"/>
                    <a:pt x="258017" y="124985"/>
                  </a:cubicBezTo>
                  <a:cubicBezTo>
                    <a:pt x="260790" y="128409"/>
                    <a:pt x="264865" y="130362"/>
                    <a:pt x="269195" y="130362"/>
                  </a:cubicBezTo>
                  <a:cubicBezTo>
                    <a:pt x="277176" y="130362"/>
                    <a:pt x="283515" y="123825"/>
                    <a:pt x="283515" y="115731"/>
                  </a:cubicBezTo>
                  <a:lnTo>
                    <a:pt x="283515" y="34112"/>
                  </a:lnTo>
                  <a:lnTo>
                    <a:pt x="407302" y="34112"/>
                  </a:lnTo>
                  <a:cubicBezTo>
                    <a:pt x="409397" y="34112"/>
                    <a:pt x="411236" y="32753"/>
                    <a:pt x="411887" y="30800"/>
                  </a:cubicBezTo>
                </a:path>
              </a:pathLst>
            </a:custGeom>
            <a:solidFill>
              <a:schemeClr val="tx2"/>
            </a:solidFill>
            <a:ln w="182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1870937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61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bg>
      <p:bgPr>
        <a:solidFill>
          <a:srgbClr val="E6EC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75F1242-53BC-4FFE-8141-A88516B4EE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075569" y="1959428"/>
            <a:ext cx="7116659" cy="4898572"/>
          </a:xfrm>
          <a:noFill/>
        </p:spPr>
        <p:txBody>
          <a:bodyPr lIns="0" rIns="252000" anchor="ctr">
            <a:normAutofit/>
          </a:bodyPr>
          <a:lstStyle>
            <a:lvl1pPr marL="719138" indent="-358775">
              <a:spcBef>
                <a:spcPts val="1800"/>
              </a:spcBef>
              <a:buClr>
                <a:schemeClr val="tx2"/>
              </a:buClr>
              <a:buFont typeface="+mj-lt"/>
              <a:buAutoNum type="arabicPeriod"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E15A93C-3B2F-4B4A-ACB0-53E4AEFF6E66}"/>
              </a:ext>
            </a:extLst>
          </p:cNvPr>
          <p:cNvSpPr/>
          <p:nvPr userDrawn="1"/>
        </p:nvSpPr>
        <p:spPr>
          <a:xfrm>
            <a:off x="0" y="0"/>
            <a:ext cx="5075569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>
            <a:outerShdw blurRad="127000" dist="38100" algn="l" rotWithShape="0">
              <a:prstClr val="black">
                <a:alpha val="3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A9B341B5-B9D1-4446-B0E4-B2DC2F6A5F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6376" y="1408646"/>
            <a:ext cx="4319924" cy="2603046"/>
          </a:xfrm>
        </p:spPr>
        <p:txBody>
          <a:bodyPr anchor="b">
            <a:normAutofit/>
          </a:bodyPr>
          <a:lstStyle>
            <a:lvl1pPr marL="0" indent="0">
              <a:buClr>
                <a:schemeClr val="tx2"/>
              </a:buClr>
              <a:buSzPct val="50000"/>
              <a:buFontTx/>
              <a:buNone/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D73D2846-B9E0-4526-B2F1-C316A8E64E6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437414" y="0"/>
            <a:ext cx="6754586" cy="1959424"/>
          </a:xfrm>
        </p:spPr>
        <p:txBody>
          <a:bodyPr anchor="ctr">
            <a:noAutofit/>
          </a:bodyPr>
          <a:lstStyle>
            <a:lvl1pPr algn="l">
              <a:defRPr sz="9600" spc="-100" baseline="0">
                <a:solidFill>
                  <a:schemeClr val="tx2">
                    <a:alpha val="4000"/>
                  </a:schemeClr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SOMMAIRE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3BA7B075-AC22-43C9-A388-E9F974826C2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66376" y="4248124"/>
            <a:ext cx="4346912" cy="561800"/>
          </a:xfrm>
        </p:spPr>
        <p:txBody>
          <a:bodyPr/>
          <a:lstStyle>
            <a:lvl1pPr>
              <a:defRPr sz="1800" i="1" cap="none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grpSp>
        <p:nvGrpSpPr>
          <p:cNvPr id="33" name="Groupe 32">
            <a:extLst>
              <a:ext uri="{FF2B5EF4-FFF2-40B4-BE49-F238E27FC236}">
                <a16:creationId xmlns:a16="http://schemas.microsoft.com/office/drawing/2014/main" id="{32763D41-FEAC-99CE-D1E8-C7EA4A458A0F}"/>
              </a:ext>
            </a:extLst>
          </p:cNvPr>
          <p:cNvGrpSpPr/>
          <p:nvPr userDrawn="1"/>
        </p:nvGrpSpPr>
        <p:grpSpPr>
          <a:xfrm>
            <a:off x="479425" y="6646527"/>
            <a:ext cx="417131" cy="130362"/>
            <a:chOff x="712197" y="6609599"/>
            <a:chExt cx="417131" cy="130362"/>
          </a:xfrm>
        </p:grpSpPr>
        <p:sp>
          <p:nvSpPr>
            <p:cNvPr id="34" name="Forme libre : forme 33">
              <a:extLst>
                <a:ext uri="{FF2B5EF4-FFF2-40B4-BE49-F238E27FC236}">
                  <a16:creationId xmlns:a16="http://schemas.microsoft.com/office/drawing/2014/main" id="{5D864A54-097A-A38C-51AA-293608BE7424}"/>
                </a:ext>
              </a:extLst>
            </p:cNvPr>
            <p:cNvSpPr/>
            <p:nvPr/>
          </p:nvSpPr>
          <p:spPr>
            <a:xfrm>
              <a:off x="1016372" y="6664370"/>
              <a:ext cx="75883" cy="25668"/>
            </a:xfrm>
            <a:custGeom>
              <a:avLst/>
              <a:gdLst>
                <a:gd name="connsiteX0" fmla="*/ 0 w 75883"/>
                <a:gd name="connsiteY0" fmla="*/ 25640 h 25668"/>
                <a:gd name="connsiteX1" fmla="*/ 0 w 75883"/>
                <a:gd name="connsiteY1" fmla="*/ 0 h 25668"/>
                <a:gd name="connsiteX2" fmla="*/ 74770 w 75883"/>
                <a:gd name="connsiteY2" fmla="*/ 0 h 25668"/>
                <a:gd name="connsiteX3" fmla="*/ 75874 w 75883"/>
                <a:gd name="connsiteY3" fmla="*/ 1274 h 25668"/>
                <a:gd name="connsiteX4" fmla="*/ 71289 w 75883"/>
                <a:gd name="connsiteY4" fmla="*/ 22358 h 25668"/>
                <a:gd name="connsiteX5" fmla="*/ 66705 w 75883"/>
                <a:gd name="connsiteY5" fmla="*/ 25669 h 25668"/>
                <a:gd name="connsiteX6" fmla="*/ 0 w 75883"/>
                <a:gd name="connsiteY6" fmla="*/ 25669 h 256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5883" h="25668">
                  <a:moveTo>
                    <a:pt x="0" y="25640"/>
                  </a:moveTo>
                  <a:lnTo>
                    <a:pt x="0" y="0"/>
                  </a:lnTo>
                  <a:lnTo>
                    <a:pt x="74770" y="0"/>
                  </a:lnTo>
                  <a:cubicBezTo>
                    <a:pt x="75449" y="0"/>
                    <a:pt x="75959" y="594"/>
                    <a:pt x="75874" y="1274"/>
                  </a:cubicBezTo>
                  <a:cubicBezTo>
                    <a:pt x="74742" y="9226"/>
                    <a:pt x="73157" y="16471"/>
                    <a:pt x="71289" y="22358"/>
                  </a:cubicBezTo>
                  <a:cubicBezTo>
                    <a:pt x="70667" y="24339"/>
                    <a:pt x="68827" y="25669"/>
                    <a:pt x="66705" y="25669"/>
                  </a:cubicBezTo>
                  <a:lnTo>
                    <a:pt x="0" y="25669"/>
                  </a:lnTo>
                  <a:close/>
                </a:path>
              </a:pathLst>
            </a:custGeom>
            <a:solidFill>
              <a:srgbClr val="E73331"/>
            </a:solidFill>
            <a:ln w="182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35" name="Forme libre : forme 34">
              <a:extLst>
                <a:ext uri="{FF2B5EF4-FFF2-40B4-BE49-F238E27FC236}">
                  <a16:creationId xmlns:a16="http://schemas.microsoft.com/office/drawing/2014/main" id="{CB15FB93-7D09-3998-9BB3-FA4EED039DE8}"/>
                </a:ext>
              </a:extLst>
            </p:cNvPr>
            <p:cNvSpPr/>
            <p:nvPr/>
          </p:nvSpPr>
          <p:spPr>
            <a:xfrm>
              <a:off x="712197" y="6609599"/>
              <a:ext cx="417131" cy="130362"/>
            </a:xfrm>
            <a:custGeom>
              <a:avLst/>
              <a:gdLst>
                <a:gd name="connsiteX0" fmla="*/ 413953 w 417131"/>
                <a:gd name="connsiteY0" fmla="*/ 101241 h 130362"/>
                <a:gd name="connsiteX1" fmla="*/ 304175 w 417131"/>
                <a:gd name="connsiteY1" fmla="*/ 101241 h 130362"/>
                <a:gd name="connsiteX2" fmla="*/ 304175 w 417131"/>
                <a:gd name="connsiteY2" fmla="*/ 129881 h 130362"/>
                <a:gd name="connsiteX3" fmla="*/ 405208 w 417131"/>
                <a:gd name="connsiteY3" fmla="*/ 129881 h 130362"/>
                <a:gd name="connsiteX4" fmla="*/ 409764 w 417131"/>
                <a:gd name="connsiteY4" fmla="*/ 126570 h 130362"/>
                <a:gd name="connsiteX5" fmla="*/ 415028 w 417131"/>
                <a:gd name="connsiteY5" fmla="*/ 102486 h 130362"/>
                <a:gd name="connsiteX6" fmla="*/ 413953 w 417131"/>
                <a:gd name="connsiteY6" fmla="*/ 101241 h 130362"/>
                <a:gd name="connsiteX7" fmla="*/ 411887 w 417131"/>
                <a:gd name="connsiteY7" fmla="*/ 30800 h 130362"/>
                <a:gd name="connsiteX8" fmla="*/ 417123 w 417131"/>
                <a:gd name="connsiteY8" fmla="*/ 6717 h 130362"/>
                <a:gd name="connsiteX9" fmla="*/ 416019 w 417131"/>
                <a:gd name="connsiteY9" fmla="*/ 5443 h 130362"/>
                <a:gd name="connsiteX10" fmla="*/ 269195 w 417131"/>
                <a:gd name="connsiteY10" fmla="*/ 5443 h 130362"/>
                <a:gd name="connsiteX11" fmla="*/ 254875 w 417131"/>
                <a:gd name="connsiteY11" fmla="*/ 19763 h 130362"/>
                <a:gd name="connsiteX12" fmla="*/ 254875 w 417131"/>
                <a:gd name="connsiteY12" fmla="*/ 79308 h 130362"/>
                <a:gd name="connsiteX13" fmla="*/ 143597 w 417131"/>
                <a:gd name="connsiteY13" fmla="*/ 4452 h 130362"/>
                <a:gd name="connsiteX14" fmla="*/ 123617 w 417131"/>
                <a:gd name="connsiteY14" fmla="*/ 17952 h 130362"/>
                <a:gd name="connsiteX15" fmla="*/ 123617 w 417131"/>
                <a:gd name="connsiteY15" fmla="*/ 101241 h 130362"/>
                <a:gd name="connsiteX16" fmla="*/ 28640 w 417131"/>
                <a:gd name="connsiteY16" fmla="*/ 101241 h 130362"/>
                <a:gd name="connsiteX17" fmla="*/ 28640 w 417131"/>
                <a:gd name="connsiteY17" fmla="*/ 9999 h 130362"/>
                <a:gd name="connsiteX18" fmla="*/ 25386 w 417131"/>
                <a:gd name="connsiteY18" fmla="*/ 5443 h 130362"/>
                <a:gd name="connsiteX19" fmla="*/ 1274 w 417131"/>
                <a:gd name="connsiteY19" fmla="*/ 9 h 130362"/>
                <a:gd name="connsiteX20" fmla="*/ 0 w 417131"/>
                <a:gd name="connsiteY20" fmla="*/ 1113 h 130362"/>
                <a:gd name="connsiteX21" fmla="*/ 0 w 417131"/>
                <a:gd name="connsiteY21" fmla="*/ 115561 h 130362"/>
                <a:gd name="connsiteX22" fmla="*/ 14320 w 417131"/>
                <a:gd name="connsiteY22" fmla="*/ 129881 h 130362"/>
                <a:gd name="connsiteX23" fmla="*/ 137937 w 417131"/>
                <a:gd name="connsiteY23" fmla="*/ 129881 h 130362"/>
                <a:gd name="connsiteX24" fmla="*/ 152257 w 417131"/>
                <a:gd name="connsiteY24" fmla="*/ 115561 h 130362"/>
                <a:gd name="connsiteX25" fmla="*/ 152257 w 417131"/>
                <a:gd name="connsiteY25" fmla="*/ 40196 h 130362"/>
                <a:gd name="connsiteX26" fmla="*/ 258017 w 417131"/>
                <a:gd name="connsiteY26" fmla="*/ 124985 h 130362"/>
                <a:gd name="connsiteX27" fmla="*/ 269195 w 417131"/>
                <a:gd name="connsiteY27" fmla="*/ 130362 h 130362"/>
                <a:gd name="connsiteX28" fmla="*/ 283515 w 417131"/>
                <a:gd name="connsiteY28" fmla="*/ 115731 h 130362"/>
                <a:gd name="connsiteX29" fmla="*/ 283515 w 417131"/>
                <a:gd name="connsiteY29" fmla="*/ 34112 h 130362"/>
                <a:gd name="connsiteX30" fmla="*/ 407302 w 417131"/>
                <a:gd name="connsiteY30" fmla="*/ 34112 h 130362"/>
                <a:gd name="connsiteX31" fmla="*/ 411887 w 417131"/>
                <a:gd name="connsiteY31" fmla="*/ 30800 h 130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417131" h="130362">
                  <a:moveTo>
                    <a:pt x="413953" y="101241"/>
                  </a:moveTo>
                  <a:lnTo>
                    <a:pt x="304175" y="101241"/>
                  </a:lnTo>
                  <a:lnTo>
                    <a:pt x="304175" y="129881"/>
                  </a:lnTo>
                  <a:lnTo>
                    <a:pt x="405208" y="129881"/>
                  </a:lnTo>
                  <a:cubicBezTo>
                    <a:pt x="407274" y="129881"/>
                    <a:pt x="409142" y="128551"/>
                    <a:pt x="409764" y="126570"/>
                  </a:cubicBezTo>
                  <a:cubicBezTo>
                    <a:pt x="411944" y="119919"/>
                    <a:pt x="413755" y="111627"/>
                    <a:pt x="415028" y="102486"/>
                  </a:cubicBezTo>
                  <a:cubicBezTo>
                    <a:pt x="415142" y="101835"/>
                    <a:pt x="414632" y="101241"/>
                    <a:pt x="413953" y="101241"/>
                  </a:cubicBezTo>
                  <a:moveTo>
                    <a:pt x="411887" y="30800"/>
                  </a:moveTo>
                  <a:cubicBezTo>
                    <a:pt x="414038" y="24150"/>
                    <a:pt x="415849" y="15858"/>
                    <a:pt x="417123" y="6717"/>
                  </a:cubicBezTo>
                  <a:cubicBezTo>
                    <a:pt x="417208" y="6066"/>
                    <a:pt x="416698" y="5443"/>
                    <a:pt x="416019" y="5443"/>
                  </a:cubicBezTo>
                  <a:lnTo>
                    <a:pt x="269195" y="5443"/>
                  </a:lnTo>
                  <a:cubicBezTo>
                    <a:pt x="261271" y="5443"/>
                    <a:pt x="254875" y="11867"/>
                    <a:pt x="254875" y="19763"/>
                  </a:cubicBezTo>
                  <a:lnTo>
                    <a:pt x="254875" y="79308"/>
                  </a:lnTo>
                  <a:cubicBezTo>
                    <a:pt x="202180" y="27857"/>
                    <a:pt x="152908" y="8018"/>
                    <a:pt x="143597" y="4452"/>
                  </a:cubicBezTo>
                  <a:cubicBezTo>
                    <a:pt x="133975" y="688"/>
                    <a:pt x="123617" y="7509"/>
                    <a:pt x="123617" y="17952"/>
                  </a:cubicBezTo>
                  <a:lnTo>
                    <a:pt x="123617" y="101241"/>
                  </a:lnTo>
                  <a:lnTo>
                    <a:pt x="28640" y="101241"/>
                  </a:lnTo>
                  <a:lnTo>
                    <a:pt x="28640" y="9999"/>
                  </a:lnTo>
                  <a:cubicBezTo>
                    <a:pt x="28640" y="7933"/>
                    <a:pt x="27338" y="6094"/>
                    <a:pt x="25386" y="5443"/>
                  </a:cubicBezTo>
                  <a:cubicBezTo>
                    <a:pt x="18792" y="3207"/>
                    <a:pt x="10500" y="1339"/>
                    <a:pt x="1274" y="9"/>
                  </a:cubicBezTo>
                  <a:cubicBezTo>
                    <a:pt x="594" y="-76"/>
                    <a:pt x="0" y="434"/>
                    <a:pt x="0" y="1113"/>
                  </a:cubicBezTo>
                  <a:lnTo>
                    <a:pt x="0" y="115561"/>
                  </a:lnTo>
                  <a:cubicBezTo>
                    <a:pt x="0" y="123485"/>
                    <a:pt x="6396" y="129881"/>
                    <a:pt x="14320" y="129881"/>
                  </a:cubicBezTo>
                  <a:lnTo>
                    <a:pt x="137937" y="129881"/>
                  </a:lnTo>
                  <a:cubicBezTo>
                    <a:pt x="145833" y="129881"/>
                    <a:pt x="152257" y="123485"/>
                    <a:pt x="152257" y="115561"/>
                  </a:cubicBezTo>
                  <a:lnTo>
                    <a:pt x="152257" y="40196"/>
                  </a:lnTo>
                  <a:cubicBezTo>
                    <a:pt x="188793" y="57601"/>
                    <a:pt x="232829" y="94024"/>
                    <a:pt x="258017" y="124985"/>
                  </a:cubicBezTo>
                  <a:cubicBezTo>
                    <a:pt x="260790" y="128409"/>
                    <a:pt x="264865" y="130362"/>
                    <a:pt x="269195" y="130362"/>
                  </a:cubicBezTo>
                  <a:cubicBezTo>
                    <a:pt x="277176" y="130362"/>
                    <a:pt x="283515" y="123825"/>
                    <a:pt x="283515" y="115731"/>
                  </a:cubicBezTo>
                  <a:lnTo>
                    <a:pt x="283515" y="34112"/>
                  </a:lnTo>
                  <a:lnTo>
                    <a:pt x="407302" y="34112"/>
                  </a:lnTo>
                  <a:cubicBezTo>
                    <a:pt x="409397" y="34112"/>
                    <a:pt x="411236" y="32753"/>
                    <a:pt x="411887" y="30800"/>
                  </a:cubicBezTo>
                </a:path>
              </a:pathLst>
            </a:custGeom>
            <a:solidFill>
              <a:schemeClr val="bg1"/>
            </a:solidFill>
            <a:ln w="182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</p:grpSp>
      <p:sp>
        <p:nvSpPr>
          <p:cNvPr id="36" name="Espace réservé de la date 35">
            <a:extLst>
              <a:ext uri="{FF2B5EF4-FFF2-40B4-BE49-F238E27FC236}">
                <a16:creationId xmlns:a16="http://schemas.microsoft.com/office/drawing/2014/main" id="{8C25DC8B-F701-3818-ED49-56E65C13DA37}"/>
              </a:ext>
            </a:extLst>
          </p:cNvPr>
          <p:cNvSpPr>
            <a:spLocks noGrp="1"/>
          </p:cNvSpPr>
          <p:nvPr>
            <p:ph type="dt" sz="half" idx="18"/>
          </p:nvPr>
        </p:nvSpPr>
        <p:spPr>
          <a:xfrm>
            <a:off x="1310185" y="5999774"/>
            <a:ext cx="2743200" cy="288000"/>
          </a:xfrm>
        </p:spPr>
        <p:txBody>
          <a:bodyPr/>
          <a:lstStyle>
            <a:lvl1pPr>
              <a:defRPr sz="1200" i="1">
                <a:solidFill>
                  <a:schemeClr val="bg1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37" name="Espace réservé du pied de page 36">
            <a:extLst>
              <a:ext uri="{FF2B5EF4-FFF2-40B4-BE49-F238E27FC236}">
                <a16:creationId xmlns:a16="http://schemas.microsoft.com/office/drawing/2014/main" id="{E9BCD8E4-C4F5-ACE8-5E57-FC7150F0F4E2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8" name="Espace réservé du numéro de diapositive 37">
            <a:extLst>
              <a:ext uri="{FF2B5EF4-FFF2-40B4-BE49-F238E27FC236}">
                <a16:creationId xmlns:a16="http://schemas.microsoft.com/office/drawing/2014/main" id="{74BAF115-5D4F-50FF-33BA-74040BD64BAA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6026B62-73E6-41ED-9535-19A5FFE6D165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186354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2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calaire">
    <p:bg>
      <p:bgPr>
        <a:solidFill>
          <a:schemeClr val="tx2">
            <a:alpha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3F80AD84-B24E-4DB2-8DF0-05FA2F1578BB}"/>
              </a:ext>
            </a:extLst>
          </p:cNvPr>
          <p:cNvSpPr/>
          <p:nvPr userDrawn="1"/>
        </p:nvSpPr>
        <p:spPr>
          <a:xfrm>
            <a:off x="2898321" y="1959426"/>
            <a:ext cx="6305324" cy="4898573"/>
          </a:xfrm>
          <a:prstGeom prst="rect">
            <a:avLst/>
          </a:prstGeom>
          <a:solidFill>
            <a:srgbClr val="F2F5F8"/>
          </a:solidFill>
          <a:ln>
            <a:noFill/>
          </a:ln>
          <a:effectLst>
            <a:outerShdw blurRad="127000" dist="38100" algn="l" rotWithShape="0">
              <a:prstClr val="black">
                <a:alpha val="3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E15A93C-3B2F-4B4A-ACB0-53E4AEFF6E66}"/>
              </a:ext>
            </a:extLst>
          </p:cNvPr>
          <p:cNvSpPr/>
          <p:nvPr userDrawn="1"/>
        </p:nvSpPr>
        <p:spPr>
          <a:xfrm>
            <a:off x="0" y="0"/>
            <a:ext cx="2898321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>
            <a:outerShdw blurRad="127000" dist="38100" algn="l" rotWithShape="0">
              <a:prstClr val="black">
                <a:alpha val="3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A9B341B5-B9D1-4446-B0E4-B2DC2F6A5F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73134" y="2947987"/>
            <a:ext cx="6232073" cy="2603046"/>
          </a:xfrm>
        </p:spPr>
        <p:txBody>
          <a:bodyPr anchor="ctr">
            <a:normAutofit/>
          </a:bodyPr>
          <a:lstStyle>
            <a:lvl1pPr marL="625475" indent="-625475">
              <a:buClr>
                <a:schemeClr val="tx2"/>
              </a:buClr>
              <a:buSzPct val="50000"/>
              <a:buFont typeface="Arial" panose="020B0604020202020204" pitchFamily="34" charset="0"/>
              <a:buChar char="▬"/>
              <a:defRPr sz="4800">
                <a:solidFill>
                  <a:schemeClr val="tx2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75F1242-53BC-4FFE-8141-A88516B4EE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204099" y="1959428"/>
            <a:ext cx="2988129" cy="4898572"/>
          </a:xfrm>
          <a:solidFill>
            <a:schemeClr val="bg1">
              <a:alpha val="72000"/>
            </a:schemeClr>
          </a:solidFill>
        </p:spPr>
        <p:txBody>
          <a:bodyPr lIns="0" rIns="252000" anchor="ctr">
            <a:normAutofit/>
          </a:bodyPr>
          <a:lstStyle>
            <a:lvl1pPr marL="358775" indent="-358775">
              <a:spcBef>
                <a:spcPts val="1800"/>
              </a:spcBef>
              <a:buClr>
                <a:srgbClr val="DEE6EE"/>
              </a:buClr>
              <a:buFont typeface="Montserrat" panose="00000500000000000000" pitchFamily="50" charset="0"/>
              <a:buChar char="—"/>
              <a:defRPr sz="16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D73D2846-B9E0-4526-B2F1-C316A8E64E6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-442915" y="2327059"/>
            <a:ext cx="3795713" cy="4818063"/>
          </a:xfrm>
        </p:spPr>
        <p:txBody>
          <a:bodyPr>
            <a:noAutofit/>
          </a:bodyPr>
          <a:lstStyle>
            <a:lvl1pPr algn="ctr">
              <a:defRPr sz="41300">
                <a:solidFill>
                  <a:schemeClr val="bg1">
                    <a:alpha val="9000"/>
                  </a:schemeClr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5</a:t>
            </a:r>
          </a:p>
        </p:txBody>
      </p:sp>
      <p:sp>
        <p:nvSpPr>
          <p:cNvPr id="14" name="Espace réservé pour une image  13">
            <a:extLst>
              <a:ext uri="{FF2B5EF4-FFF2-40B4-BE49-F238E27FC236}">
                <a16:creationId xmlns:a16="http://schemas.microsoft.com/office/drawing/2014/main" id="{6A43F275-6CF7-4F50-8E84-5EB7CC42EFE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898775" y="0"/>
            <a:ext cx="9293225" cy="1959428"/>
          </a:xfrm>
          <a:pattFill prst="ltVert">
            <a:fgClr>
              <a:schemeClr val="bg2">
                <a:lumMod val="90000"/>
              </a:schemeClr>
            </a:fgClr>
            <a:bgClr>
              <a:srgbClr val="F2F5F8"/>
            </a:bgClr>
          </a:pattFill>
          <a:effectLst>
            <a:innerShdw blurRad="127000" dist="50800" dir="10800000">
              <a:prstClr val="black">
                <a:alpha val="39000"/>
              </a:prstClr>
            </a:innerShdw>
          </a:effectLst>
        </p:spPr>
        <p:txBody>
          <a:bodyPr/>
          <a:lstStyle/>
          <a:p>
            <a:endParaRPr lang="fr-FR" dirty="0"/>
          </a:p>
        </p:txBody>
      </p:sp>
      <p:grpSp>
        <p:nvGrpSpPr>
          <p:cNvPr id="9" name="Groupe 8">
            <a:extLst>
              <a:ext uri="{FF2B5EF4-FFF2-40B4-BE49-F238E27FC236}">
                <a16:creationId xmlns:a16="http://schemas.microsoft.com/office/drawing/2014/main" id="{A34314C5-725A-D053-05E8-00A3E2269EA9}"/>
              </a:ext>
            </a:extLst>
          </p:cNvPr>
          <p:cNvGrpSpPr/>
          <p:nvPr userDrawn="1"/>
        </p:nvGrpSpPr>
        <p:grpSpPr>
          <a:xfrm>
            <a:off x="479425" y="6646527"/>
            <a:ext cx="417131" cy="130362"/>
            <a:chOff x="712197" y="6609599"/>
            <a:chExt cx="417131" cy="130362"/>
          </a:xfrm>
        </p:grpSpPr>
        <p:sp>
          <p:nvSpPr>
            <p:cNvPr id="11" name="Forme libre : forme 10">
              <a:extLst>
                <a:ext uri="{FF2B5EF4-FFF2-40B4-BE49-F238E27FC236}">
                  <a16:creationId xmlns:a16="http://schemas.microsoft.com/office/drawing/2014/main" id="{5EA1A1A6-9E41-1CAA-6509-BF954726675F}"/>
                </a:ext>
              </a:extLst>
            </p:cNvPr>
            <p:cNvSpPr/>
            <p:nvPr/>
          </p:nvSpPr>
          <p:spPr>
            <a:xfrm>
              <a:off x="1016372" y="6664370"/>
              <a:ext cx="75883" cy="25668"/>
            </a:xfrm>
            <a:custGeom>
              <a:avLst/>
              <a:gdLst>
                <a:gd name="connsiteX0" fmla="*/ 0 w 75883"/>
                <a:gd name="connsiteY0" fmla="*/ 25640 h 25668"/>
                <a:gd name="connsiteX1" fmla="*/ 0 w 75883"/>
                <a:gd name="connsiteY1" fmla="*/ 0 h 25668"/>
                <a:gd name="connsiteX2" fmla="*/ 74770 w 75883"/>
                <a:gd name="connsiteY2" fmla="*/ 0 h 25668"/>
                <a:gd name="connsiteX3" fmla="*/ 75874 w 75883"/>
                <a:gd name="connsiteY3" fmla="*/ 1274 h 25668"/>
                <a:gd name="connsiteX4" fmla="*/ 71289 w 75883"/>
                <a:gd name="connsiteY4" fmla="*/ 22358 h 25668"/>
                <a:gd name="connsiteX5" fmla="*/ 66705 w 75883"/>
                <a:gd name="connsiteY5" fmla="*/ 25669 h 25668"/>
                <a:gd name="connsiteX6" fmla="*/ 0 w 75883"/>
                <a:gd name="connsiteY6" fmla="*/ 25669 h 256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5883" h="25668">
                  <a:moveTo>
                    <a:pt x="0" y="25640"/>
                  </a:moveTo>
                  <a:lnTo>
                    <a:pt x="0" y="0"/>
                  </a:lnTo>
                  <a:lnTo>
                    <a:pt x="74770" y="0"/>
                  </a:lnTo>
                  <a:cubicBezTo>
                    <a:pt x="75449" y="0"/>
                    <a:pt x="75959" y="594"/>
                    <a:pt x="75874" y="1274"/>
                  </a:cubicBezTo>
                  <a:cubicBezTo>
                    <a:pt x="74742" y="9226"/>
                    <a:pt x="73157" y="16471"/>
                    <a:pt x="71289" y="22358"/>
                  </a:cubicBezTo>
                  <a:cubicBezTo>
                    <a:pt x="70667" y="24339"/>
                    <a:pt x="68827" y="25669"/>
                    <a:pt x="66705" y="25669"/>
                  </a:cubicBezTo>
                  <a:lnTo>
                    <a:pt x="0" y="25669"/>
                  </a:lnTo>
                  <a:close/>
                </a:path>
              </a:pathLst>
            </a:custGeom>
            <a:solidFill>
              <a:srgbClr val="E73331"/>
            </a:solidFill>
            <a:ln w="182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3" name="Forme libre : forme 12">
              <a:extLst>
                <a:ext uri="{FF2B5EF4-FFF2-40B4-BE49-F238E27FC236}">
                  <a16:creationId xmlns:a16="http://schemas.microsoft.com/office/drawing/2014/main" id="{CEECD2F0-C63E-0C08-1D91-6C460A66DBC2}"/>
                </a:ext>
              </a:extLst>
            </p:cNvPr>
            <p:cNvSpPr/>
            <p:nvPr/>
          </p:nvSpPr>
          <p:spPr>
            <a:xfrm>
              <a:off x="712197" y="6609599"/>
              <a:ext cx="417131" cy="130362"/>
            </a:xfrm>
            <a:custGeom>
              <a:avLst/>
              <a:gdLst>
                <a:gd name="connsiteX0" fmla="*/ 413953 w 417131"/>
                <a:gd name="connsiteY0" fmla="*/ 101241 h 130362"/>
                <a:gd name="connsiteX1" fmla="*/ 304175 w 417131"/>
                <a:gd name="connsiteY1" fmla="*/ 101241 h 130362"/>
                <a:gd name="connsiteX2" fmla="*/ 304175 w 417131"/>
                <a:gd name="connsiteY2" fmla="*/ 129881 h 130362"/>
                <a:gd name="connsiteX3" fmla="*/ 405208 w 417131"/>
                <a:gd name="connsiteY3" fmla="*/ 129881 h 130362"/>
                <a:gd name="connsiteX4" fmla="*/ 409764 w 417131"/>
                <a:gd name="connsiteY4" fmla="*/ 126570 h 130362"/>
                <a:gd name="connsiteX5" fmla="*/ 415028 w 417131"/>
                <a:gd name="connsiteY5" fmla="*/ 102486 h 130362"/>
                <a:gd name="connsiteX6" fmla="*/ 413953 w 417131"/>
                <a:gd name="connsiteY6" fmla="*/ 101241 h 130362"/>
                <a:gd name="connsiteX7" fmla="*/ 411887 w 417131"/>
                <a:gd name="connsiteY7" fmla="*/ 30800 h 130362"/>
                <a:gd name="connsiteX8" fmla="*/ 417123 w 417131"/>
                <a:gd name="connsiteY8" fmla="*/ 6717 h 130362"/>
                <a:gd name="connsiteX9" fmla="*/ 416019 w 417131"/>
                <a:gd name="connsiteY9" fmla="*/ 5443 h 130362"/>
                <a:gd name="connsiteX10" fmla="*/ 269195 w 417131"/>
                <a:gd name="connsiteY10" fmla="*/ 5443 h 130362"/>
                <a:gd name="connsiteX11" fmla="*/ 254875 w 417131"/>
                <a:gd name="connsiteY11" fmla="*/ 19763 h 130362"/>
                <a:gd name="connsiteX12" fmla="*/ 254875 w 417131"/>
                <a:gd name="connsiteY12" fmla="*/ 79308 h 130362"/>
                <a:gd name="connsiteX13" fmla="*/ 143597 w 417131"/>
                <a:gd name="connsiteY13" fmla="*/ 4452 h 130362"/>
                <a:gd name="connsiteX14" fmla="*/ 123617 w 417131"/>
                <a:gd name="connsiteY14" fmla="*/ 17952 h 130362"/>
                <a:gd name="connsiteX15" fmla="*/ 123617 w 417131"/>
                <a:gd name="connsiteY15" fmla="*/ 101241 h 130362"/>
                <a:gd name="connsiteX16" fmla="*/ 28640 w 417131"/>
                <a:gd name="connsiteY16" fmla="*/ 101241 h 130362"/>
                <a:gd name="connsiteX17" fmla="*/ 28640 w 417131"/>
                <a:gd name="connsiteY17" fmla="*/ 9999 h 130362"/>
                <a:gd name="connsiteX18" fmla="*/ 25386 w 417131"/>
                <a:gd name="connsiteY18" fmla="*/ 5443 h 130362"/>
                <a:gd name="connsiteX19" fmla="*/ 1274 w 417131"/>
                <a:gd name="connsiteY19" fmla="*/ 9 h 130362"/>
                <a:gd name="connsiteX20" fmla="*/ 0 w 417131"/>
                <a:gd name="connsiteY20" fmla="*/ 1113 h 130362"/>
                <a:gd name="connsiteX21" fmla="*/ 0 w 417131"/>
                <a:gd name="connsiteY21" fmla="*/ 115561 h 130362"/>
                <a:gd name="connsiteX22" fmla="*/ 14320 w 417131"/>
                <a:gd name="connsiteY22" fmla="*/ 129881 h 130362"/>
                <a:gd name="connsiteX23" fmla="*/ 137937 w 417131"/>
                <a:gd name="connsiteY23" fmla="*/ 129881 h 130362"/>
                <a:gd name="connsiteX24" fmla="*/ 152257 w 417131"/>
                <a:gd name="connsiteY24" fmla="*/ 115561 h 130362"/>
                <a:gd name="connsiteX25" fmla="*/ 152257 w 417131"/>
                <a:gd name="connsiteY25" fmla="*/ 40196 h 130362"/>
                <a:gd name="connsiteX26" fmla="*/ 258017 w 417131"/>
                <a:gd name="connsiteY26" fmla="*/ 124985 h 130362"/>
                <a:gd name="connsiteX27" fmla="*/ 269195 w 417131"/>
                <a:gd name="connsiteY27" fmla="*/ 130362 h 130362"/>
                <a:gd name="connsiteX28" fmla="*/ 283515 w 417131"/>
                <a:gd name="connsiteY28" fmla="*/ 115731 h 130362"/>
                <a:gd name="connsiteX29" fmla="*/ 283515 w 417131"/>
                <a:gd name="connsiteY29" fmla="*/ 34112 h 130362"/>
                <a:gd name="connsiteX30" fmla="*/ 407302 w 417131"/>
                <a:gd name="connsiteY30" fmla="*/ 34112 h 130362"/>
                <a:gd name="connsiteX31" fmla="*/ 411887 w 417131"/>
                <a:gd name="connsiteY31" fmla="*/ 30800 h 130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417131" h="130362">
                  <a:moveTo>
                    <a:pt x="413953" y="101241"/>
                  </a:moveTo>
                  <a:lnTo>
                    <a:pt x="304175" y="101241"/>
                  </a:lnTo>
                  <a:lnTo>
                    <a:pt x="304175" y="129881"/>
                  </a:lnTo>
                  <a:lnTo>
                    <a:pt x="405208" y="129881"/>
                  </a:lnTo>
                  <a:cubicBezTo>
                    <a:pt x="407274" y="129881"/>
                    <a:pt x="409142" y="128551"/>
                    <a:pt x="409764" y="126570"/>
                  </a:cubicBezTo>
                  <a:cubicBezTo>
                    <a:pt x="411944" y="119919"/>
                    <a:pt x="413755" y="111627"/>
                    <a:pt x="415028" y="102486"/>
                  </a:cubicBezTo>
                  <a:cubicBezTo>
                    <a:pt x="415142" y="101835"/>
                    <a:pt x="414632" y="101241"/>
                    <a:pt x="413953" y="101241"/>
                  </a:cubicBezTo>
                  <a:moveTo>
                    <a:pt x="411887" y="30800"/>
                  </a:moveTo>
                  <a:cubicBezTo>
                    <a:pt x="414038" y="24150"/>
                    <a:pt x="415849" y="15858"/>
                    <a:pt x="417123" y="6717"/>
                  </a:cubicBezTo>
                  <a:cubicBezTo>
                    <a:pt x="417208" y="6066"/>
                    <a:pt x="416698" y="5443"/>
                    <a:pt x="416019" y="5443"/>
                  </a:cubicBezTo>
                  <a:lnTo>
                    <a:pt x="269195" y="5443"/>
                  </a:lnTo>
                  <a:cubicBezTo>
                    <a:pt x="261271" y="5443"/>
                    <a:pt x="254875" y="11867"/>
                    <a:pt x="254875" y="19763"/>
                  </a:cubicBezTo>
                  <a:lnTo>
                    <a:pt x="254875" y="79308"/>
                  </a:lnTo>
                  <a:cubicBezTo>
                    <a:pt x="202180" y="27857"/>
                    <a:pt x="152908" y="8018"/>
                    <a:pt x="143597" y="4452"/>
                  </a:cubicBezTo>
                  <a:cubicBezTo>
                    <a:pt x="133975" y="688"/>
                    <a:pt x="123617" y="7509"/>
                    <a:pt x="123617" y="17952"/>
                  </a:cubicBezTo>
                  <a:lnTo>
                    <a:pt x="123617" y="101241"/>
                  </a:lnTo>
                  <a:lnTo>
                    <a:pt x="28640" y="101241"/>
                  </a:lnTo>
                  <a:lnTo>
                    <a:pt x="28640" y="9999"/>
                  </a:lnTo>
                  <a:cubicBezTo>
                    <a:pt x="28640" y="7933"/>
                    <a:pt x="27338" y="6094"/>
                    <a:pt x="25386" y="5443"/>
                  </a:cubicBezTo>
                  <a:cubicBezTo>
                    <a:pt x="18792" y="3207"/>
                    <a:pt x="10500" y="1339"/>
                    <a:pt x="1274" y="9"/>
                  </a:cubicBezTo>
                  <a:cubicBezTo>
                    <a:pt x="594" y="-76"/>
                    <a:pt x="0" y="434"/>
                    <a:pt x="0" y="1113"/>
                  </a:cubicBezTo>
                  <a:lnTo>
                    <a:pt x="0" y="115561"/>
                  </a:lnTo>
                  <a:cubicBezTo>
                    <a:pt x="0" y="123485"/>
                    <a:pt x="6396" y="129881"/>
                    <a:pt x="14320" y="129881"/>
                  </a:cubicBezTo>
                  <a:lnTo>
                    <a:pt x="137937" y="129881"/>
                  </a:lnTo>
                  <a:cubicBezTo>
                    <a:pt x="145833" y="129881"/>
                    <a:pt x="152257" y="123485"/>
                    <a:pt x="152257" y="115561"/>
                  </a:cubicBezTo>
                  <a:lnTo>
                    <a:pt x="152257" y="40196"/>
                  </a:lnTo>
                  <a:cubicBezTo>
                    <a:pt x="188793" y="57601"/>
                    <a:pt x="232829" y="94024"/>
                    <a:pt x="258017" y="124985"/>
                  </a:cubicBezTo>
                  <a:cubicBezTo>
                    <a:pt x="260790" y="128409"/>
                    <a:pt x="264865" y="130362"/>
                    <a:pt x="269195" y="130362"/>
                  </a:cubicBezTo>
                  <a:cubicBezTo>
                    <a:pt x="277176" y="130362"/>
                    <a:pt x="283515" y="123825"/>
                    <a:pt x="283515" y="115731"/>
                  </a:cubicBezTo>
                  <a:lnTo>
                    <a:pt x="283515" y="34112"/>
                  </a:lnTo>
                  <a:lnTo>
                    <a:pt x="407302" y="34112"/>
                  </a:lnTo>
                  <a:cubicBezTo>
                    <a:pt x="409397" y="34112"/>
                    <a:pt x="411236" y="32753"/>
                    <a:pt x="411887" y="30800"/>
                  </a:cubicBezTo>
                </a:path>
              </a:pathLst>
            </a:custGeom>
            <a:solidFill>
              <a:schemeClr val="bg1"/>
            </a:solidFill>
            <a:ln w="182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</p:grpSp>
      <p:sp>
        <p:nvSpPr>
          <p:cNvPr id="18" name="Espace réservé du numéro de diapositive 17">
            <a:extLst>
              <a:ext uri="{FF2B5EF4-FFF2-40B4-BE49-F238E27FC236}">
                <a16:creationId xmlns:a16="http://schemas.microsoft.com/office/drawing/2014/main" id="{44686C7F-6E45-0783-AB83-60F54E38A193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6026B62-73E6-41ED-9535-19A5FFE6D165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020429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/50">
    <p:bg>
      <p:bgPr>
        <a:solidFill>
          <a:srgbClr val="F2F5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3F80AD84-B24E-4DB2-8DF0-05FA2F1578BB}"/>
              </a:ext>
            </a:extLst>
          </p:cNvPr>
          <p:cNvSpPr/>
          <p:nvPr userDrawn="1"/>
        </p:nvSpPr>
        <p:spPr>
          <a:xfrm>
            <a:off x="6927" y="1045026"/>
            <a:ext cx="6305324" cy="581297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27000" dist="38100" algn="l" rotWithShape="0">
              <a:prstClr val="black">
                <a:alpha val="3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E15A93C-3B2F-4B4A-ACB0-53E4AEFF6E66}"/>
              </a:ext>
            </a:extLst>
          </p:cNvPr>
          <p:cNvSpPr/>
          <p:nvPr userDrawn="1"/>
        </p:nvSpPr>
        <p:spPr>
          <a:xfrm>
            <a:off x="0" y="1"/>
            <a:ext cx="12192000" cy="1101436"/>
          </a:xfrm>
          <a:prstGeom prst="rect">
            <a:avLst/>
          </a:prstGeom>
          <a:solidFill>
            <a:schemeClr val="tx2"/>
          </a:solidFill>
          <a:ln>
            <a:noFill/>
          </a:ln>
          <a:effectLst>
            <a:outerShdw blurRad="127000" dist="38100" algn="l" rotWithShape="0">
              <a:prstClr val="black">
                <a:alpha val="3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EE5F697F-EB2F-40AE-983E-056999B10FE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4127" y="1572491"/>
            <a:ext cx="5534892" cy="4883872"/>
          </a:xfrm>
        </p:spPr>
        <p:txBody>
          <a:bodyPr anchor="ctr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1" name="Titre 1">
            <a:extLst>
              <a:ext uri="{FF2B5EF4-FFF2-40B4-BE49-F238E27FC236}">
                <a16:creationId xmlns:a16="http://schemas.microsoft.com/office/drawing/2014/main" id="{7EFB0592-CC55-47C0-8E47-60C8D2C0C4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4125" y="-84355"/>
            <a:ext cx="11608813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8073DED3-00D1-4F76-93AA-2C6F73F24BB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311900" y="1101725"/>
            <a:ext cx="5873750" cy="5756275"/>
          </a:xfrm>
          <a:pattFill prst="dkVert">
            <a:fgClr>
              <a:schemeClr val="bg2"/>
            </a:fgClr>
            <a:bgClr>
              <a:srgbClr val="F2F5F8"/>
            </a:bgClr>
          </a:pattFill>
          <a:effectLst>
            <a:innerShdw blurRad="127000" dist="50800" dir="13500000">
              <a:prstClr val="black">
                <a:alpha val="39000"/>
              </a:prstClr>
            </a:innerShdw>
          </a:effectLst>
        </p:spPr>
        <p:txBody>
          <a:bodyPr/>
          <a:lstStyle/>
          <a:p>
            <a:endParaRPr lang="fr-FR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FD47B1EB-1885-4FF9-A0CB-6E891839D9B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318250" y="5172075"/>
            <a:ext cx="3227388" cy="1138238"/>
          </a:xfrm>
          <a:solidFill>
            <a:schemeClr val="tx2">
              <a:alpha val="23000"/>
            </a:schemeClr>
          </a:solidFill>
        </p:spPr>
        <p:txBody>
          <a:bodyPr anchor="ctr"/>
          <a:lstStyle>
            <a:lvl1pPr>
              <a:defRPr>
                <a:solidFill>
                  <a:schemeClr val="bg1"/>
                </a:solidFill>
              </a:defRPr>
            </a:lvl1pPr>
            <a:lvl2pPr marL="0" indent="0">
              <a:buNone/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spcBef>
                <a:spcPts val="0"/>
              </a:spcBef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0" name="Espace réservé du numéro de diapositive 5">
            <a:extLst>
              <a:ext uri="{FF2B5EF4-FFF2-40B4-BE49-F238E27FC236}">
                <a16:creationId xmlns:a16="http://schemas.microsoft.com/office/drawing/2014/main" id="{54261D4F-8563-40EF-A259-A51613189027}"/>
              </a:ext>
            </a:extLst>
          </p:cNvPr>
          <p:cNvSpPr txBox="1">
            <a:spLocks/>
          </p:cNvSpPr>
          <p:nvPr userDrawn="1"/>
        </p:nvSpPr>
        <p:spPr>
          <a:xfrm>
            <a:off x="213360" y="6570000"/>
            <a:ext cx="1496138" cy="288000"/>
          </a:xfrm>
          <a:prstGeom prst="rect">
            <a:avLst/>
          </a:prstGeom>
          <a:solidFill>
            <a:srgbClr val="E6ECF2"/>
          </a:solidFill>
        </p:spPr>
        <p:txBody>
          <a:bodyPr vert="horz" lIns="0" tIns="45720" rIns="0" bIns="45720" rtlCol="0" anchor="ctr"/>
          <a:lstStyle>
            <a:defPPr>
              <a:defRPr lang="fr-FR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/>
          </a:p>
        </p:txBody>
      </p:sp>
      <p:grpSp>
        <p:nvGrpSpPr>
          <p:cNvPr id="2" name="Groupe 1">
            <a:extLst>
              <a:ext uri="{FF2B5EF4-FFF2-40B4-BE49-F238E27FC236}">
                <a16:creationId xmlns:a16="http://schemas.microsoft.com/office/drawing/2014/main" id="{EC58200A-3DDE-C732-9F4B-B4D2D198F0DF}"/>
              </a:ext>
            </a:extLst>
          </p:cNvPr>
          <p:cNvGrpSpPr/>
          <p:nvPr userDrawn="1"/>
        </p:nvGrpSpPr>
        <p:grpSpPr>
          <a:xfrm>
            <a:off x="479425" y="6646527"/>
            <a:ext cx="417131" cy="130362"/>
            <a:chOff x="712197" y="6609599"/>
            <a:chExt cx="417131" cy="130362"/>
          </a:xfrm>
        </p:grpSpPr>
        <p:sp>
          <p:nvSpPr>
            <p:cNvPr id="3" name="Forme libre : forme 2">
              <a:extLst>
                <a:ext uri="{FF2B5EF4-FFF2-40B4-BE49-F238E27FC236}">
                  <a16:creationId xmlns:a16="http://schemas.microsoft.com/office/drawing/2014/main" id="{13579240-2C16-86E9-098C-8C4DD92E23CF}"/>
                </a:ext>
              </a:extLst>
            </p:cNvPr>
            <p:cNvSpPr/>
            <p:nvPr/>
          </p:nvSpPr>
          <p:spPr>
            <a:xfrm>
              <a:off x="1016372" y="6664370"/>
              <a:ext cx="75883" cy="25668"/>
            </a:xfrm>
            <a:custGeom>
              <a:avLst/>
              <a:gdLst>
                <a:gd name="connsiteX0" fmla="*/ 0 w 75883"/>
                <a:gd name="connsiteY0" fmla="*/ 25640 h 25668"/>
                <a:gd name="connsiteX1" fmla="*/ 0 w 75883"/>
                <a:gd name="connsiteY1" fmla="*/ 0 h 25668"/>
                <a:gd name="connsiteX2" fmla="*/ 74770 w 75883"/>
                <a:gd name="connsiteY2" fmla="*/ 0 h 25668"/>
                <a:gd name="connsiteX3" fmla="*/ 75874 w 75883"/>
                <a:gd name="connsiteY3" fmla="*/ 1274 h 25668"/>
                <a:gd name="connsiteX4" fmla="*/ 71289 w 75883"/>
                <a:gd name="connsiteY4" fmla="*/ 22358 h 25668"/>
                <a:gd name="connsiteX5" fmla="*/ 66705 w 75883"/>
                <a:gd name="connsiteY5" fmla="*/ 25669 h 25668"/>
                <a:gd name="connsiteX6" fmla="*/ 0 w 75883"/>
                <a:gd name="connsiteY6" fmla="*/ 25669 h 256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5883" h="25668">
                  <a:moveTo>
                    <a:pt x="0" y="25640"/>
                  </a:moveTo>
                  <a:lnTo>
                    <a:pt x="0" y="0"/>
                  </a:lnTo>
                  <a:lnTo>
                    <a:pt x="74770" y="0"/>
                  </a:lnTo>
                  <a:cubicBezTo>
                    <a:pt x="75449" y="0"/>
                    <a:pt x="75959" y="594"/>
                    <a:pt x="75874" y="1274"/>
                  </a:cubicBezTo>
                  <a:cubicBezTo>
                    <a:pt x="74742" y="9226"/>
                    <a:pt x="73157" y="16471"/>
                    <a:pt x="71289" y="22358"/>
                  </a:cubicBezTo>
                  <a:cubicBezTo>
                    <a:pt x="70667" y="24339"/>
                    <a:pt x="68827" y="25669"/>
                    <a:pt x="66705" y="25669"/>
                  </a:cubicBezTo>
                  <a:lnTo>
                    <a:pt x="0" y="25669"/>
                  </a:lnTo>
                  <a:close/>
                </a:path>
              </a:pathLst>
            </a:custGeom>
            <a:solidFill>
              <a:srgbClr val="E73331"/>
            </a:solidFill>
            <a:ln w="182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4" name="Forme libre : forme 3">
              <a:extLst>
                <a:ext uri="{FF2B5EF4-FFF2-40B4-BE49-F238E27FC236}">
                  <a16:creationId xmlns:a16="http://schemas.microsoft.com/office/drawing/2014/main" id="{BD4EA42E-FDE1-5D2C-8B25-D9AD1A1C9D12}"/>
                </a:ext>
              </a:extLst>
            </p:cNvPr>
            <p:cNvSpPr/>
            <p:nvPr/>
          </p:nvSpPr>
          <p:spPr>
            <a:xfrm>
              <a:off x="712197" y="6609599"/>
              <a:ext cx="417131" cy="130362"/>
            </a:xfrm>
            <a:custGeom>
              <a:avLst/>
              <a:gdLst>
                <a:gd name="connsiteX0" fmla="*/ 413953 w 417131"/>
                <a:gd name="connsiteY0" fmla="*/ 101241 h 130362"/>
                <a:gd name="connsiteX1" fmla="*/ 304175 w 417131"/>
                <a:gd name="connsiteY1" fmla="*/ 101241 h 130362"/>
                <a:gd name="connsiteX2" fmla="*/ 304175 w 417131"/>
                <a:gd name="connsiteY2" fmla="*/ 129881 h 130362"/>
                <a:gd name="connsiteX3" fmla="*/ 405208 w 417131"/>
                <a:gd name="connsiteY3" fmla="*/ 129881 h 130362"/>
                <a:gd name="connsiteX4" fmla="*/ 409764 w 417131"/>
                <a:gd name="connsiteY4" fmla="*/ 126570 h 130362"/>
                <a:gd name="connsiteX5" fmla="*/ 415028 w 417131"/>
                <a:gd name="connsiteY5" fmla="*/ 102486 h 130362"/>
                <a:gd name="connsiteX6" fmla="*/ 413953 w 417131"/>
                <a:gd name="connsiteY6" fmla="*/ 101241 h 130362"/>
                <a:gd name="connsiteX7" fmla="*/ 411887 w 417131"/>
                <a:gd name="connsiteY7" fmla="*/ 30800 h 130362"/>
                <a:gd name="connsiteX8" fmla="*/ 417123 w 417131"/>
                <a:gd name="connsiteY8" fmla="*/ 6717 h 130362"/>
                <a:gd name="connsiteX9" fmla="*/ 416019 w 417131"/>
                <a:gd name="connsiteY9" fmla="*/ 5443 h 130362"/>
                <a:gd name="connsiteX10" fmla="*/ 269195 w 417131"/>
                <a:gd name="connsiteY10" fmla="*/ 5443 h 130362"/>
                <a:gd name="connsiteX11" fmla="*/ 254875 w 417131"/>
                <a:gd name="connsiteY11" fmla="*/ 19763 h 130362"/>
                <a:gd name="connsiteX12" fmla="*/ 254875 w 417131"/>
                <a:gd name="connsiteY12" fmla="*/ 79308 h 130362"/>
                <a:gd name="connsiteX13" fmla="*/ 143597 w 417131"/>
                <a:gd name="connsiteY13" fmla="*/ 4452 h 130362"/>
                <a:gd name="connsiteX14" fmla="*/ 123617 w 417131"/>
                <a:gd name="connsiteY14" fmla="*/ 17952 h 130362"/>
                <a:gd name="connsiteX15" fmla="*/ 123617 w 417131"/>
                <a:gd name="connsiteY15" fmla="*/ 101241 h 130362"/>
                <a:gd name="connsiteX16" fmla="*/ 28640 w 417131"/>
                <a:gd name="connsiteY16" fmla="*/ 101241 h 130362"/>
                <a:gd name="connsiteX17" fmla="*/ 28640 w 417131"/>
                <a:gd name="connsiteY17" fmla="*/ 9999 h 130362"/>
                <a:gd name="connsiteX18" fmla="*/ 25386 w 417131"/>
                <a:gd name="connsiteY18" fmla="*/ 5443 h 130362"/>
                <a:gd name="connsiteX19" fmla="*/ 1274 w 417131"/>
                <a:gd name="connsiteY19" fmla="*/ 9 h 130362"/>
                <a:gd name="connsiteX20" fmla="*/ 0 w 417131"/>
                <a:gd name="connsiteY20" fmla="*/ 1113 h 130362"/>
                <a:gd name="connsiteX21" fmla="*/ 0 w 417131"/>
                <a:gd name="connsiteY21" fmla="*/ 115561 h 130362"/>
                <a:gd name="connsiteX22" fmla="*/ 14320 w 417131"/>
                <a:gd name="connsiteY22" fmla="*/ 129881 h 130362"/>
                <a:gd name="connsiteX23" fmla="*/ 137937 w 417131"/>
                <a:gd name="connsiteY23" fmla="*/ 129881 h 130362"/>
                <a:gd name="connsiteX24" fmla="*/ 152257 w 417131"/>
                <a:gd name="connsiteY24" fmla="*/ 115561 h 130362"/>
                <a:gd name="connsiteX25" fmla="*/ 152257 w 417131"/>
                <a:gd name="connsiteY25" fmla="*/ 40196 h 130362"/>
                <a:gd name="connsiteX26" fmla="*/ 258017 w 417131"/>
                <a:gd name="connsiteY26" fmla="*/ 124985 h 130362"/>
                <a:gd name="connsiteX27" fmla="*/ 269195 w 417131"/>
                <a:gd name="connsiteY27" fmla="*/ 130362 h 130362"/>
                <a:gd name="connsiteX28" fmla="*/ 283515 w 417131"/>
                <a:gd name="connsiteY28" fmla="*/ 115731 h 130362"/>
                <a:gd name="connsiteX29" fmla="*/ 283515 w 417131"/>
                <a:gd name="connsiteY29" fmla="*/ 34112 h 130362"/>
                <a:gd name="connsiteX30" fmla="*/ 407302 w 417131"/>
                <a:gd name="connsiteY30" fmla="*/ 34112 h 130362"/>
                <a:gd name="connsiteX31" fmla="*/ 411887 w 417131"/>
                <a:gd name="connsiteY31" fmla="*/ 30800 h 130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417131" h="130362">
                  <a:moveTo>
                    <a:pt x="413953" y="101241"/>
                  </a:moveTo>
                  <a:lnTo>
                    <a:pt x="304175" y="101241"/>
                  </a:lnTo>
                  <a:lnTo>
                    <a:pt x="304175" y="129881"/>
                  </a:lnTo>
                  <a:lnTo>
                    <a:pt x="405208" y="129881"/>
                  </a:lnTo>
                  <a:cubicBezTo>
                    <a:pt x="407274" y="129881"/>
                    <a:pt x="409142" y="128551"/>
                    <a:pt x="409764" y="126570"/>
                  </a:cubicBezTo>
                  <a:cubicBezTo>
                    <a:pt x="411944" y="119919"/>
                    <a:pt x="413755" y="111627"/>
                    <a:pt x="415028" y="102486"/>
                  </a:cubicBezTo>
                  <a:cubicBezTo>
                    <a:pt x="415142" y="101835"/>
                    <a:pt x="414632" y="101241"/>
                    <a:pt x="413953" y="101241"/>
                  </a:cubicBezTo>
                  <a:moveTo>
                    <a:pt x="411887" y="30800"/>
                  </a:moveTo>
                  <a:cubicBezTo>
                    <a:pt x="414038" y="24150"/>
                    <a:pt x="415849" y="15858"/>
                    <a:pt x="417123" y="6717"/>
                  </a:cubicBezTo>
                  <a:cubicBezTo>
                    <a:pt x="417208" y="6066"/>
                    <a:pt x="416698" y="5443"/>
                    <a:pt x="416019" y="5443"/>
                  </a:cubicBezTo>
                  <a:lnTo>
                    <a:pt x="269195" y="5443"/>
                  </a:lnTo>
                  <a:cubicBezTo>
                    <a:pt x="261271" y="5443"/>
                    <a:pt x="254875" y="11867"/>
                    <a:pt x="254875" y="19763"/>
                  </a:cubicBezTo>
                  <a:lnTo>
                    <a:pt x="254875" y="79308"/>
                  </a:lnTo>
                  <a:cubicBezTo>
                    <a:pt x="202180" y="27857"/>
                    <a:pt x="152908" y="8018"/>
                    <a:pt x="143597" y="4452"/>
                  </a:cubicBezTo>
                  <a:cubicBezTo>
                    <a:pt x="133975" y="688"/>
                    <a:pt x="123617" y="7509"/>
                    <a:pt x="123617" y="17952"/>
                  </a:cubicBezTo>
                  <a:lnTo>
                    <a:pt x="123617" y="101241"/>
                  </a:lnTo>
                  <a:lnTo>
                    <a:pt x="28640" y="101241"/>
                  </a:lnTo>
                  <a:lnTo>
                    <a:pt x="28640" y="9999"/>
                  </a:lnTo>
                  <a:cubicBezTo>
                    <a:pt x="28640" y="7933"/>
                    <a:pt x="27338" y="6094"/>
                    <a:pt x="25386" y="5443"/>
                  </a:cubicBezTo>
                  <a:cubicBezTo>
                    <a:pt x="18792" y="3207"/>
                    <a:pt x="10500" y="1339"/>
                    <a:pt x="1274" y="9"/>
                  </a:cubicBezTo>
                  <a:cubicBezTo>
                    <a:pt x="594" y="-76"/>
                    <a:pt x="0" y="434"/>
                    <a:pt x="0" y="1113"/>
                  </a:cubicBezTo>
                  <a:lnTo>
                    <a:pt x="0" y="115561"/>
                  </a:lnTo>
                  <a:cubicBezTo>
                    <a:pt x="0" y="123485"/>
                    <a:pt x="6396" y="129881"/>
                    <a:pt x="14320" y="129881"/>
                  </a:cubicBezTo>
                  <a:lnTo>
                    <a:pt x="137937" y="129881"/>
                  </a:lnTo>
                  <a:cubicBezTo>
                    <a:pt x="145833" y="129881"/>
                    <a:pt x="152257" y="123485"/>
                    <a:pt x="152257" y="115561"/>
                  </a:cubicBezTo>
                  <a:lnTo>
                    <a:pt x="152257" y="40196"/>
                  </a:lnTo>
                  <a:cubicBezTo>
                    <a:pt x="188793" y="57601"/>
                    <a:pt x="232829" y="94024"/>
                    <a:pt x="258017" y="124985"/>
                  </a:cubicBezTo>
                  <a:cubicBezTo>
                    <a:pt x="260790" y="128409"/>
                    <a:pt x="264865" y="130362"/>
                    <a:pt x="269195" y="130362"/>
                  </a:cubicBezTo>
                  <a:cubicBezTo>
                    <a:pt x="277176" y="130362"/>
                    <a:pt x="283515" y="123825"/>
                    <a:pt x="283515" y="115731"/>
                  </a:cubicBezTo>
                  <a:lnTo>
                    <a:pt x="283515" y="34112"/>
                  </a:lnTo>
                  <a:lnTo>
                    <a:pt x="407302" y="34112"/>
                  </a:lnTo>
                  <a:cubicBezTo>
                    <a:pt x="409397" y="34112"/>
                    <a:pt x="411236" y="32753"/>
                    <a:pt x="411887" y="30800"/>
                  </a:cubicBezTo>
                </a:path>
              </a:pathLst>
            </a:custGeom>
            <a:solidFill>
              <a:schemeClr val="tx2"/>
            </a:solidFill>
            <a:ln w="182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</p:grpSp>
      <p:sp>
        <p:nvSpPr>
          <p:cNvPr id="14" name="Espace réservé de la date 13">
            <a:extLst>
              <a:ext uri="{FF2B5EF4-FFF2-40B4-BE49-F238E27FC236}">
                <a16:creationId xmlns:a16="http://schemas.microsoft.com/office/drawing/2014/main" id="{A872B11A-2E56-1350-D0DF-FDD2491F2EB7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19" name="Espace réservé du pied de page 18">
            <a:extLst>
              <a:ext uri="{FF2B5EF4-FFF2-40B4-BE49-F238E27FC236}">
                <a16:creationId xmlns:a16="http://schemas.microsoft.com/office/drawing/2014/main" id="{B6241F24-F217-5F9C-8DB3-0270E0ACCB48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20" name="Espace réservé du numéro de diapositive 19">
            <a:extLst>
              <a:ext uri="{FF2B5EF4-FFF2-40B4-BE49-F238E27FC236}">
                <a16:creationId xmlns:a16="http://schemas.microsoft.com/office/drawing/2014/main" id="{79189F03-1D1F-1C3A-039A-F56E11165031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6026B62-73E6-41ED-9535-19A5FFE6D165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985270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 sim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2B4E931-D1A4-4968-A012-9C98C47A5F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4126" y="1477108"/>
            <a:ext cx="11622366" cy="4951004"/>
          </a:xfrm>
        </p:spPr>
        <p:txBody>
          <a:bodyPr/>
          <a:lstStyle>
            <a:lvl4pPr>
              <a:spcBef>
                <a:spcPts val="600"/>
              </a:spcBef>
              <a:defRPr/>
            </a:lvl4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CE20E71-871F-4614-83DB-EFA9613C71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F88EAD-9788-4D0B-8251-DA8213B1E0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1779D53-2F9D-4073-AFE1-EF5DCB687A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26B62-73E6-41ED-9535-19A5FFE6D165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55F1F90-2B1D-4441-97E5-E6D6617EE42E}"/>
              </a:ext>
            </a:extLst>
          </p:cNvPr>
          <p:cNvSpPr/>
          <p:nvPr userDrawn="1"/>
        </p:nvSpPr>
        <p:spPr>
          <a:xfrm>
            <a:off x="0" y="1"/>
            <a:ext cx="12192000" cy="1101436"/>
          </a:xfrm>
          <a:prstGeom prst="rect">
            <a:avLst/>
          </a:prstGeom>
          <a:solidFill>
            <a:schemeClr val="tx2"/>
          </a:solidFill>
          <a:ln>
            <a:noFill/>
          </a:ln>
          <a:effectLst>
            <a:outerShdw blurRad="127000" dist="38100" algn="l" rotWithShape="0">
              <a:prstClr val="black">
                <a:alpha val="3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Titre 1">
            <a:extLst>
              <a:ext uri="{FF2B5EF4-FFF2-40B4-BE49-F238E27FC236}">
                <a16:creationId xmlns:a16="http://schemas.microsoft.com/office/drawing/2014/main" id="{7BDC17AD-EB03-4C32-A584-ACB396ADDE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4126" y="-84355"/>
            <a:ext cx="11622366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1117365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7605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3 texte">
    <p:bg>
      <p:bgPr>
        <a:solidFill>
          <a:srgbClr val="F2F5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3F80AD84-B24E-4DB2-8DF0-05FA2F1578BB}"/>
              </a:ext>
            </a:extLst>
          </p:cNvPr>
          <p:cNvSpPr/>
          <p:nvPr userDrawn="1"/>
        </p:nvSpPr>
        <p:spPr>
          <a:xfrm>
            <a:off x="6926" y="1045026"/>
            <a:ext cx="4173629" cy="581297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27000" dist="38100" algn="l" rotWithShape="0">
              <a:prstClr val="black">
                <a:alpha val="3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E15A93C-3B2F-4B4A-ACB0-53E4AEFF6E66}"/>
              </a:ext>
            </a:extLst>
          </p:cNvPr>
          <p:cNvSpPr/>
          <p:nvPr userDrawn="1"/>
        </p:nvSpPr>
        <p:spPr>
          <a:xfrm>
            <a:off x="0" y="1"/>
            <a:ext cx="12192000" cy="1101436"/>
          </a:xfrm>
          <a:prstGeom prst="rect">
            <a:avLst/>
          </a:prstGeom>
          <a:solidFill>
            <a:schemeClr val="tx2"/>
          </a:solidFill>
          <a:ln>
            <a:noFill/>
          </a:ln>
          <a:effectLst>
            <a:outerShdw blurRad="127000" dist="38100" algn="l" rotWithShape="0">
              <a:prstClr val="black">
                <a:alpha val="3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EE5F697F-EB2F-40AE-983E-056999B10FE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4127" y="1572491"/>
            <a:ext cx="3509996" cy="4883872"/>
          </a:xfrm>
        </p:spPr>
        <p:txBody>
          <a:bodyPr anchor="ctr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1" name="Titre 1">
            <a:extLst>
              <a:ext uri="{FF2B5EF4-FFF2-40B4-BE49-F238E27FC236}">
                <a16:creationId xmlns:a16="http://schemas.microsoft.com/office/drawing/2014/main" id="{7EFB0592-CC55-47C0-8E47-60C8D2C0C4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4125" y="-84355"/>
            <a:ext cx="11608813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8073DED3-00D1-4F76-93AA-2C6F73F24BB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180556" y="1101725"/>
            <a:ext cx="8005094" cy="5756275"/>
          </a:xfrm>
          <a:pattFill prst="dkVert">
            <a:fgClr>
              <a:schemeClr val="bg2"/>
            </a:fgClr>
            <a:bgClr>
              <a:srgbClr val="F2F5F8"/>
            </a:bgClr>
          </a:pattFill>
          <a:effectLst>
            <a:innerShdw blurRad="127000" dist="50800" dir="13500000">
              <a:prstClr val="black">
                <a:alpha val="39000"/>
              </a:prstClr>
            </a:innerShdw>
          </a:effectLst>
        </p:spPr>
        <p:txBody>
          <a:bodyPr/>
          <a:lstStyle/>
          <a:p>
            <a:endParaRPr lang="fr-FR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FD47B1EB-1885-4FF9-A0CB-6E891839D9B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174206" y="5172075"/>
            <a:ext cx="3227388" cy="1138238"/>
          </a:xfrm>
          <a:solidFill>
            <a:schemeClr val="tx2">
              <a:alpha val="30000"/>
            </a:schemeClr>
          </a:solidFill>
        </p:spPr>
        <p:txBody>
          <a:bodyPr anchor="ctr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spcBef>
                <a:spcPts val="0"/>
              </a:spcBef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0" name="Espace réservé du numéro de diapositive 5">
            <a:extLst>
              <a:ext uri="{FF2B5EF4-FFF2-40B4-BE49-F238E27FC236}">
                <a16:creationId xmlns:a16="http://schemas.microsoft.com/office/drawing/2014/main" id="{54261D4F-8563-40EF-A259-A51613189027}"/>
              </a:ext>
            </a:extLst>
          </p:cNvPr>
          <p:cNvSpPr txBox="1">
            <a:spLocks/>
          </p:cNvSpPr>
          <p:nvPr userDrawn="1"/>
        </p:nvSpPr>
        <p:spPr>
          <a:xfrm>
            <a:off x="213360" y="6570000"/>
            <a:ext cx="1496138" cy="288000"/>
          </a:xfrm>
          <a:prstGeom prst="rect">
            <a:avLst/>
          </a:prstGeom>
          <a:solidFill>
            <a:srgbClr val="E6ECF2"/>
          </a:solidFill>
        </p:spPr>
        <p:txBody>
          <a:bodyPr vert="horz" lIns="0" tIns="45720" rIns="0" bIns="45720" rtlCol="0" anchor="ctr"/>
          <a:lstStyle>
            <a:defPPr>
              <a:defRPr lang="fr-FR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/>
          </a:p>
        </p:txBody>
      </p:sp>
      <p:grpSp>
        <p:nvGrpSpPr>
          <p:cNvPr id="2" name="Groupe 1">
            <a:extLst>
              <a:ext uri="{FF2B5EF4-FFF2-40B4-BE49-F238E27FC236}">
                <a16:creationId xmlns:a16="http://schemas.microsoft.com/office/drawing/2014/main" id="{67979154-4484-37FC-5FD1-090F41F489FC}"/>
              </a:ext>
            </a:extLst>
          </p:cNvPr>
          <p:cNvGrpSpPr/>
          <p:nvPr userDrawn="1"/>
        </p:nvGrpSpPr>
        <p:grpSpPr>
          <a:xfrm>
            <a:off x="479425" y="6646527"/>
            <a:ext cx="417131" cy="130362"/>
            <a:chOff x="712197" y="6609599"/>
            <a:chExt cx="417131" cy="130362"/>
          </a:xfrm>
        </p:grpSpPr>
        <p:sp>
          <p:nvSpPr>
            <p:cNvPr id="3" name="Forme libre : forme 2">
              <a:extLst>
                <a:ext uri="{FF2B5EF4-FFF2-40B4-BE49-F238E27FC236}">
                  <a16:creationId xmlns:a16="http://schemas.microsoft.com/office/drawing/2014/main" id="{6F1DF125-9BA1-877C-6FAD-B115397F19F7}"/>
                </a:ext>
              </a:extLst>
            </p:cNvPr>
            <p:cNvSpPr/>
            <p:nvPr/>
          </p:nvSpPr>
          <p:spPr>
            <a:xfrm>
              <a:off x="1016372" y="6664370"/>
              <a:ext cx="75883" cy="25668"/>
            </a:xfrm>
            <a:custGeom>
              <a:avLst/>
              <a:gdLst>
                <a:gd name="connsiteX0" fmla="*/ 0 w 75883"/>
                <a:gd name="connsiteY0" fmla="*/ 25640 h 25668"/>
                <a:gd name="connsiteX1" fmla="*/ 0 w 75883"/>
                <a:gd name="connsiteY1" fmla="*/ 0 h 25668"/>
                <a:gd name="connsiteX2" fmla="*/ 74770 w 75883"/>
                <a:gd name="connsiteY2" fmla="*/ 0 h 25668"/>
                <a:gd name="connsiteX3" fmla="*/ 75874 w 75883"/>
                <a:gd name="connsiteY3" fmla="*/ 1274 h 25668"/>
                <a:gd name="connsiteX4" fmla="*/ 71289 w 75883"/>
                <a:gd name="connsiteY4" fmla="*/ 22358 h 25668"/>
                <a:gd name="connsiteX5" fmla="*/ 66705 w 75883"/>
                <a:gd name="connsiteY5" fmla="*/ 25669 h 25668"/>
                <a:gd name="connsiteX6" fmla="*/ 0 w 75883"/>
                <a:gd name="connsiteY6" fmla="*/ 25669 h 256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5883" h="25668">
                  <a:moveTo>
                    <a:pt x="0" y="25640"/>
                  </a:moveTo>
                  <a:lnTo>
                    <a:pt x="0" y="0"/>
                  </a:lnTo>
                  <a:lnTo>
                    <a:pt x="74770" y="0"/>
                  </a:lnTo>
                  <a:cubicBezTo>
                    <a:pt x="75449" y="0"/>
                    <a:pt x="75959" y="594"/>
                    <a:pt x="75874" y="1274"/>
                  </a:cubicBezTo>
                  <a:cubicBezTo>
                    <a:pt x="74742" y="9226"/>
                    <a:pt x="73157" y="16471"/>
                    <a:pt x="71289" y="22358"/>
                  </a:cubicBezTo>
                  <a:cubicBezTo>
                    <a:pt x="70667" y="24339"/>
                    <a:pt x="68827" y="25669"/>
                    <a:pt x="66705" y="25669"/>
                  </a:cubicBezTo>
                  <a:lnTo>
                    <a:pt x="0" y="25669"/>
                  </a:lnTo>
                  <a:close/>
                </a:path>
              </a:pathLst>
            </a:custGeom>
            <a:solidFill>
              <a:srgbClr val="E73331"/>
            </a:solidFill>
            <a:ln w="182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4" name="Forme libre : forme 3">
              <a:extLst>
                <a:ext uri="{FF2B5EF4-FFF2-40B4-BE49-F238E27FC236}">
                  <a16:creationId xmlns:a16="http://schemas.microsoft.com/office/drawing/2014/main" id="{79E81348-84B5-5334-BA3E-3A75188FBE44}"/>
                </a:ext>
              </a:extLst>
            </p:cNvPr>
            <p:cNvSpPr/>
            <p:nvPr/>
          </p:nvSpPr>
          <p:spPr>
            <a:xfrm>
              <a:off x="712197" y="6609599"/>
              <a:ext cx="417131" cy="130362"/>
            </a:xfrm>
            <a:custGeom>
              <a:avLst/>
              <a:gdLst>
                <a:gd name="connsiteX0" fmla="*/ 413953 w 417131"/>
                <a:gd name="connsiteY0" fmla="*/ 101241 h 130362"/>
                <a:gd name="connsiteX1" fmla="*/ 304175 w 417131"/>
                <a:gd name="connsiteY1" fmla="*/ 101241 h 130362"/>
                <a:gd name="connsiteX2" fmla="*/ 304175 w 417131"/>
                <a:gd name="connsiteY2" fmla="*/ 129881 h 130362"/>
                <a:gd name="connsiteX3" fmla="*/ 405208 w 417131"/>
                <a:gd name="connsiteY3" fmla="*/ 129881 h 130362"/>
                <a:gd name="connsiteX4" fmla="*/ 409764 w 417131"/>
                <a:gd name="connsiteY4" fmla="*/ 126570 h 130362"/>
                <a:gd name="connsiteX5" fmla="*/ 415028 w 417131"/>
                <a:gd name="connsiteY5" fmla="*/ 102486 h 130362"/>
                <a:gd name="connsiteX6" fmla="*/ 413953 w 417131"/>
                <a:gd name="connsiteY6" fmla="*/ 101241 h 130362"/>
                <a:gd name="connsiteX7" fmla="*/ 411887 w 417131"/>
                <a:gd name="connsiteY7" fmla="*/ 30800 h 130362"/>
                <a:gd name="connsiteX8" fmla="*/ 417123 w 417131"/>
                <a:gd name="connsiteY8" fmla="*/ 6717 h 130362"/>
                <a:gd name="connsiteX9" fmla="*/ 416019 w 417131"/>
                <a:gd name="connsiteY9" fmla="*/ 5443 h 130362"/>
                <a:gd name="connsiteX10" fmla="*/ 269195 w 417131"/>
                <a:gd name="connsiteY10" fmla="*/ 5443 h 130362"/>
                <a:gd name="connsiteX11" fmla="*/ 254875 w 417131"/>
                <a:gd name="connsiteY11" fmla="*/ 19763 h 130362"/>
                <a:gd name="connsiteX12" fmla="*/ 254875 w 417131"/>
                <a:gd name="connsiteY12" fmla="*/ 79308 h 130362"/>
                <a:gd name="connsiteX13" fmla="*/ 143597 w 417131"/>
                <a:gd name="connsiteY13" fmla="*/ 4452 h 130362"/>
                <a:gd name="connsiteX14" fmla="*/ 123617 w 417131"/>
                <a:gd name="connsiteY14" fmla="*/ 17952 h 130362"/>
                <a:gd name="connsiteX15" fmla="*/ 123617 w 417131"/>
                <a:gd name="connsiteY15" fmla="*/ 101241 h 130362"/>
                <a:gd name="connsiteX16" fmla="*/ 28640 w 417131"/>
                <a:gd name="connsiteY16" fmla="*/ 101241 h 130362"/>
                <a:gd name="connsiteX17" fmla="*/ 28640 w 417131"/>
                <a:gd name="connsiteY17" fmla="*/ 9999 h 130362"/>
                <a:gd name="connsiteX18" fmla="*/ 25386 w 417131"/>
                <a:gd name="connsiteY18" fmla="*/ 5443 h 130362"/>
                <a:gd name="connsiteX19" fmla="*/ 1274 w 417131"/>
                <a:gd name="connsiteY19" fmla="*/ 9 h 130362"/>
                <a:gd name="connsiteX20" fmla="*/ 0 w 417131"/>
                <a:gd name="connsiteY20" fmla="*/ 1113 h 130362"/>
                <a:gd name="connsiteX21" fmla="*/ 0 w 417131"/>
                <a:gd name="connsiteY21" fmla="*/ 115561 h 130362"/>
                <a:gd name="connsiteX22" fmla="*/ 14320 w 417131"/>
                <a:gd name="connsiteY22" fmla="*/ 129881 h 130362"/>
                <a:gd name="connsiteX23" fmla="*/ 137937 w 417131"/>
                <a:gd name="connsiteY23" fmla="*/ 129881 h 130362"/>
                <a:gd name="connsiteX24" fmla="*/ 152257 w 417131"/>
                <a:gd name="connsiteY24" fmla="*/ 115561 h 130362"/>
                <a:gd name="connsiteX25" fmla="*/ 152257 w 417131"/>
                <a:gd name="connsiteY25" fmla="*/ 40196 h 130362"/>
                <a:gd name="connsiteX26" fmla="*/ 258017 w 417131"/>
                <a:gd name="connsiteY26" fmla="*/ 124985 h 130362"/>
                <a:gd name="connsiteX27" fmla="*/ 269195 w 417131"/>
                <a:gd name="connsiteY27" fmla="*/ 130362 h 130362"/>
                <a:gd name="connsiteX28" fmla="*/ 283515 w 417131"/>
                <a:gd name="connsiteY28" fmla="*/ 115731 h 130362"/>
                <a:gd name="connsiteX29" fmla="*/ 283515 w 417131"/>
                <a:gd name="connsiteY29" fmla="*/ 34112 h 130362"/>
                <a:gd name="connsiteX30" fmla="*/ 407302 w 417131"/>
                <a:gd name="connsiteY30" fmla="*/ 34112 h 130362"/>
                <a:gd name="connsiteX31" fmla="*/ 411887 w 417131"/>
                <a:gd name="connsiteY31" fmla="*/ 30800 h 130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417131" h="130362">
                  <a:moveTo>
                    <a:pt x="413953" y="101241"/>
                  </a:moveTo>
                  <a:lnTo>
                    <a:pt x="304175" y="101241"/>
                  </a:lnTo>
                  <a:lnTo>
                    <a:pt x="304175" y="129881"/>
                  </a:lnTo>
                  <a:lnTo>
                    <a:pt x="405208" y="129881"/>
                  </a:lnTo>
                  <a:cubicBezTo>
                    <a:pt x="407274" y="129881"/>
                    <a:pt x="409142" y="128551"/>
                    <a:pt x="409764" y="126570"/>
                  </a:cubicBezTo>
                  <a:cubicBezTo>
                    <a:pt x="411944" y="119919"/>
                    <a:pt x="413755" y="111627"/>
                    <a:pt x="415028" y="102486"/>
                  </a:cubicBezTo>
                  <a:cubicBezTo>
                    <a:pt x="415142" y="101835"/>
                    <a:pt x="414632" y="101241"/>
                    <a:pt x="413953" y="101241"/>
                  </a:cubicBezTo>
                  <a:moveTo>
                    <a:pt x="411887" y="30800"/>
                  </a:moveTo>
                  <a:cubicBezTo>
                    <a:pt x="414038" y="24150"/>
                    <a:pt x="415849" y="15858"/>
                    <a:pt x="417123" y="6717"/>
                  </a:cubicBezTo>
                  <a:cubicBezTo>
                    <a:pt x="417208" y="6066"/>
                    <a:pt x="416698" y="5443"/>
                    <a:pt x="416019" y="5443"/>
                  </a:cubicBezTo>
                  <a:lnTo>
                    <a:pt x="269195" y="5443"/>
                  </a:lnTo>
                  <a:cubicBezTo>
                    <a:pt x="261271" y="5443"/>
                    <a:pt x="254875" y="11867"/>
                    <a:pt x="254875" y="19763"/>
                  </a:cubicBezTo>
                  <a:lnTo>
                    <a:pt x="254875" y="79308"/>
                  </a:lnTo>
                  <a:cubicBezTo>
                    <a:pt x="202180" y="27857"/>
                    <a:pt x="152908" y="8018"/>
                    <a:pt x="143597" y="4452"/>
                  </a:cubicBezTo>
                  <a:cubicBezTo>
                    <a:pt x="133975" y="688"/>
                    <a:pt x="123617" y="7509"/>
                    <a:pt x="123617" y="17952"/>
                  </a:cubicBezTo>
                  <a:lnTo>
                    <a:pt x="123617" y="101241"/>
                  </a:lnTo>
                  <a:lnTo>
                    <a:pt x="28640" y="101241"/>
                  </a:lnTo>
                  <a:lnTo>
                    <a:pt x="28640" y="9999"/>
                  </a:lnTo>
                  <a:cubicBezTo>
                    <a:pt x="28640" y="7933"/>
                    <a:pt x="27338" y="6094"/>
                    <a:pt x="25386" y="5443"/>
                  </a:cubicBezTo>
                  <a:cubicBezTo>
                    <a:pt x="18792" y="3207"/>
                    <a:pt x="10500" y="1339"/>
                    <a:pt x="1274" y="9"/>
                  </a:cubicBezTo>
                  <a:cubicBezTo>
                    <a:pt x="594" y="-76"/>
                    <a:pt x="0" y="434"/>
                    <a:pt x="0" y="1113"/>
                  </a:cubicBezTo>
                  <a:lnTo>
                    <a:pt x="0" y="115561"/>
                  </a:lnTo>
                  <a:cubicBezTo>
                    <a:pt x="0" y="123485"/>
                    <a:pt x="6396" y="129881"/>
                    <a:pt x="14320" y="129881"/>
                  </a:cubicBezTo>
                  <a:lnTo>
                    <a:pt x="137937" y="129881"/>
                  </a:lnTo>
                  <a:cubicBezTo>
                    <a:pt x="145833" y="129881"/>
                    <a:pt x="152257" y="123485"/>
                    <a:pt x="152257" y="115561"/>
                  </a:cubicBezTo>
                  <a:lnTo>
                    <a:pt x="152257" y="40196"/>
                  </a:lnTo>
                  <a:cubicBezTo>
                    <a:pt x="188793" y="57601"/>
                    <a:pt x="232829" y="94024"/>
                    <a:pt x="258017" y="124985"/>
                  </a:cubicBezTo>
                  <a:cubicBezTo>
                    <a:pt x="260790" y="128409"/>
                    <a:pt x="264865" y="130362"/>
                    <a:pt x="269195" y="130362"/>
                  </a:cubicBezTo>
                  <a:cubicBezTo>
                    <a:pt x="277176" y="130362"/>
                    <a:pt x="283515" y="123825"/>
                    <a:pt x="283515" y="115731"/>
                  </a:cubicBezTo>
                  <a:lnTo>
                    <a:pt x="283515" y="34112"/>
                  </a:lnTo>
                  <a:lnTo>
                    <a:pt x="407302" y="34112"/>
                  </a:lnTo>
                  <a:cubicBezTo>
                    <a:pt x="409397" y="34112"/>
                    <a:pt x="411236" y="32753"/>
                    <a:pt x="411887" y="30800"/>
                  </a:cubicBezTo>
                </a:path>
              </a:pathLst>
            </a:custGeom>
            <a:solidFill>
              <a:schemeClr val="tx2"/>
            </a:solidFill>
            <a:ln w="182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</p:grpSp>
      <p:sp>
        <p:nvSpPr>
          <p:cNvPr id="13" name="Espace réservé de la date 12">
            <a:extLst>
              <a:ext uri="{FF2B5EF4-FFF2-40B4-BE49-F238E27FC236}">
                <a16:creationId xmlns:a16="http://schemas.microsoft.com/office/drawing/2014/main" id="{EEA62599-77E8-B6B9-16D9-7191E21C5446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14" name="Espace réservé du pied de page 13">
            <a:extLst>
              <a:ext uri="{FF2B5EF4-FFF2-40B4-BE49-F238E27FC236}">
                <a16:creationId xmlns:a16="http://schemas.microsoft.com/office/drawing/2014/main" id="{B806D809-52C3-688C-8FE6-DB5228377179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19" name="Espace réservé du numéro de diapositive 18">
            <a:extLst>
              <a:ext uri="{FF2B5EF4-FFF2-40B4-BE49-F238E27FC236}">
                <a16:creationId xmlns:a16="http://schemas.microsoft.com/office/drawing/2014/main" id="{ACD8E241-36EA-A224-54C4-41F0D4F5E3E7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6026B62-73E6-41ED-9535-19A5FFE6D165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811282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/3 texte">
    <p:bg>
      <p:bgPr>
        <a:solidFill>
          <a:srgbClr val="F2F5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3F80AD84-B24E-4DB2-8DF0-05FA2F1578BB}"/>
              </a:ext>
            </a:extLst>
          </p:cNvPr>
          <p:cNvSpPr/>
          <p:nvPr userDrawn="1"/>
        </p:nvSpPr>
        <p:spPr>
          <a:xfrm>
            <a:off x="6927" y="1045026"/>
            <a:ext cx="8204602" cy="581297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27000" dist="38100" algn="l" rotWithShape="0">
              <a:prstClr val="black">
                <a:alpha val="3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E15A93C-3B2F-4B4A-ACB0-53E4AEFF6E66}"/>
              </a:ext>
            </a:extLst>
          </p:cNvPr>
          <p:cNvSpPr/>
          <p:nvPr userDrawn="1"/>
        </p:nvSpPr>
        <p:spPr>
          <a:xfrm>
            <a:off x="0" y="1"/>
            <a:ext cx="12192000" cy="1101436"/>
          </a:xfrm>
          <a:prstGeom prst="rect">
            <a:avLst/>
          </a:prstGeom>
          <a:solidFill>
            <a:schemeClr val="tx2"/>
          </a:solidFill>
          <a:ln>
            <a:noFill/>
          </a:ln>
          <a:effectLst>
            <a:outerShdw blurRad="127000" dist="38100" algn="l" rotWithShape="0">
              <a:prstClr val="black">
                <a:alpha val="3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EE5F697F-EB2F-40AE-983E-056999B10FE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4127" y="1572491"/>
            <a:ext cx="7624796" cy="4883872"/>
          </a:xfrm>
        </p:spPr>
        <p:txBody>
          <a:bodyPr anchor="ctr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1" name="Titre 1">
            <a:extLst>
              <a:ext uri="{FF2B5EF4-FFF2-40B4-BE49-F238E27FC236}">
                <a16:creationId xmlns:a16="http://schemas.microsoft.com/office/drawing/2014/main" id="{7EFB0592-CC55-47C0-8E47-60C8D2C0C4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4125" y="-84355"/>
            <a:ext cx="11608813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8073DED3-00D1-4F76-93AA-2C6F73F24BB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217879" y="1101725"/>
            <a:ext cx="3967771" cy="5756275"/>
          </a:xfrm>
          <a:pattFill prst="dkVert">
            <a:fgClr>
              <a:schemeClr val="bg2"/>
            </a:fgClr>
            <a:bgClr>
              <a:srgbClr val="F2F5F8"/>
            </a:bgClr>
          </a:pattFill>
          <a:effectLst>
            <a:innerShdw blurRad="127000" dist="50800" dir="13500000">
              <a:prstClr val="black">
                <a:alpha val="39000"/>
              </a:prstClr>
            </a:innerShdw>
          </a:effectLst>
        </p:spPr>
        <p:txBody>
          <a:bodyPr/>
          <a:lstStyle/>
          <a:p>
            <a:endParaRPr lang="fr-FR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FD47B1EB-1885-4FF9-A0CB-6E891839D9B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217879" y="5172075"/>
            <a:ext cx="3227388" cy="1138238"/>
          </a:xfrm>
          <a:solidFill>
            <a:schemeClr val="tx2">
              <a:alpha val="23000"/>
            </a:schemeClr>
          </a:solidFill>
        </p:spPr>
        <p:txBody>
          <a:bodyPr anchor="ctr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spcBef>
                <a:spcPts val="0"/>
              </a:spcBef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0" name="Espace réservé du numéro de diapositive 5">
            <a:extLst>
              <a:ext uri="{FF2B5EF4-FFF2-40B4-BE49-F238E27FC236}">
                <a16:creationId xmlns:a16="http://schemas.microsoft.com/office/drawing/2014/main" id="{54261D4F-8563-40EF-A259-A51613189027}"/>
              </a:ext>
            </a:extLst>
          </p:cNvPr>
          <p:cNvSpPr txBox="1">
            <a:spLocks/>
          </p:cNvSpPr>
          <p:nvPr userDrawn="1"/>
        </p:nvSpPr>
        <p:spPr>
          <a:xfrm>
            <a:off x="213360" y="6570000"/>
            <a:ext cx="1496138" cy="288000"/>
          </a:xfrm>
          <a:prstGeom prst="rect">
            <a:avLst/>
          </a:prstGeom>
          <a:solidFill>
            <a:srgbClr val="E6ECF2"/>
          </a:solidFill>
        </p:spPr>
        <p:txBody>
          <a:bodyPr vert="horz" lIns="0" tIns="45720" rIns="0" bIns="45720" rtlCol="0" anchor="ctr"/>
          <a:lstStyle>
            <a:defPPr>
              <a:defRPr lang="fr-FR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/>
          </a:p>
        </p:txBody>
      </p:sp>
      <p:grpSp>
        <p:nvGrpSpPr>
          <p:cNvPr id="2" name="Groupe 1">
            <a:extLst>
              <a:ext uri="{FF2B5EF4-FFF2-40B4-BE49-F238E27FC236}">
                <a16:creationId xmlns:a16="http://schemas.microsoft.com/office/drawing/2014/main" id="{3DCB7349-3A14-ED36-73D0-C72134DEA230}"/>
              </a:ext>
            </a:extLst>
          </p:cNvPr>
          <p:cNvGrpSpPr/>
          <p:nvPr userDrawn="1"/>
        </p:nvGrpSpPr>
        <p:grpSpPr>
          <a:xfrm>
            <a:off x="479425" y="6646527"/>
            <a:ext cx="417131" cy="130362"/>
            <a:chOff x="712197" y="6609599"/>
            <a:chExt cx="417131" cy="130362"/>
          </a:xfrm>
        </p:grpSpPr>
        <p:sp>
          <p:nvSpPr>
            <p:cNvPr id="3" name="Forme libre : forme 2">
              <a:extLst>
                <a:ext uri="{FF2B5EF4-FFF2-40B4-BE49-F238E27FC236}">
                  <a16:creationId xmlns:a16="http://schemas.microsoft.com/office/drawing/2014/main" id="{AD43892F-0B9E-CF5C-A427-E3C840B7B635}"/>
                </a:ext>
              </a:extLst>
            </p:cNvPr>
            <p:cNvSpPr/>
            <p:nvPr/>
          </p:nvSpPr>
          <p:spPr>
            <a:xfrm>
              <a:off x="1016372" y="6664370"/>
              <a:ext cx="75883" cy="25668"/>
            </a:xfrm>
            <a:custGeom>
              <a:avLst/>
              <a:gdLst>
                <a:gd name="connsiteX0" fmla="*/ 0 w 75883"/>
                <a:gd name="connsiteY0" fmla="*/ 25640 h 25668"/>
                <a:gd name="connsiteX1" fmla="*/ 0 w 75883"/>
                <a:gd name="connsiteY1" fmla="*/ 0 h 25668"/>
                <a:gd name="connsiteX2" fmla="*/ 74770 w 75883"/>
                <a:gd name="connsiteY2" fmla="*/ 0 h 25668"/>
                <a:gd name="connsiteX3" fmla="*/ 75874 w 75883"/>
                <a:gd name="connsiteY3" fmla="*/ 1274 h 25668"/>
                <a:gd name="connsiteX4" fmla="*/ 71289 w 75883"/>
                <a:gd name="connsiteY4" fmla="*/ 22358 h 25668"/>
                <a:gd name="connsiteX5" fmla="*/ 66705 w 75883"/>
                <a:gd name="connsiteY5" fmla="*/ 25669 h 25668"/>
                <a:gd name="connsiteX6" fmla="*/ 0 w 75883"/>
                <a:gd name="connsiteY6" fmla="*/ 25669 h 256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5883" h="25668">
                  <a:moveTo>
                    <a:pt x="0" y="25640"/>
                  </a:moveTo>
                  <a:lnTo>
                    <a:pt x="0" y="0"/>
                  </a:lnTo>
                  <a:lnTo>
                    <a:pt x="74770" y="0"/>
                  </a:lnTo>
                  <a:cubicBezTo>
                    <a:pt x="75449" y="0"/>
                    <a:pt x="75959" y="594"/>
                    <a:pt x="75874" y="1274"/>
                  </a:cubicBezTo>
                  <a:cubicBezTo>
                    <a:pt x="74742" y="9226"/>
                    <a:pt x="73157" y="16471"/>
                    <a:pt x="71289" y="22358"/>
                  </a:cubicBezTo>
                  <a:cubicBezTo>
                    <a:pt x="70667" y="24339"/>
                    <a:pt x="68827" y="25669"/>
                    <a:pt x="66705" y="25669"/>
                  </a:cubicBezTo>
                  <a:lnTo>
                    <a:pt x="0" y="25669"/>
                  </a:lnTo>
                  <a:close/>
                </a:path>
              </a:pathLst>
            </a:custGeom>
            <a:solidFill>
              <a:srgbClr val="E73331"/>
            </a:solidFill>
            <a:ln w="182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4" name="Forme libre : forme 3">
              <a:extLst>
                <a:ext uri="{FF2B5EF4-FFF2-40B4-BE49-F238E27FC236}">
                  <a16:creationId xmlns:a16="http://schemas.microsoft.com/office/drawing/2014/main" id="{BFA58A9A-2AF6-F584-3880-4523DD2B541F}"/>
                </a:ext>
              </a:extLst>
            </p:cNvPr>
            <p:cNvSpPr/>
            <p:nvPr/>
          </p:nvSpPr>
          <p:spPr>
            <a:xfrm>
              <a:off x="712197" y="6609599"/>
              <a:ext cx="417131" cy="130362"/>
            </a:xfrm>
            <a:custGeom>
              <a:avLst/>
              <a:gdLst>
                <a:gd name="connsiteX0" fmla="*/ 413953 w 417131"/>
                <a:gd name="connsiteY0" fmla="*/ 101241 h 130362"/>
                <a:gd name="connsiteX1" fmla="*/ 304175 w 417131"/>
                <a:gd name="connsiteY1" fmla="*/ 101241 h 130362"/>
                <a:gd name="connsiteX2" fmla="*/ 304175 w 417131"/>
                <a:gd name="connsiteY2" fmla="*/ 129881 h 130362"/>
                <a:gd name="connsiteX3" fmla="*/ 405208 w 417131"/>
                <a:gd name="connsiteY3" fmla="*/ 129881 h 130362"/>
                <a:gd name="connsiteX4" fmla="*/ 409764 w 417131"/>
                <a:gd name="connsiteY4" fmla="*/ 126570 h 130362"/>
                <a:gd name="connsiteX5" fmla="*/ 415028 w 417131"/>
                <a:gd name="connsiteY5" fmla="*/ 102486 h 130362"/>
                <a:gd name="connsiteX6" fmla="*/ 413953 w 417131"/>
                <a:gd name="connsiteY6" fmla="*/ 101241 h 130362"/>
                <a:gd name="connsiteX7" fmla="*/ 411887 w 417131"/>
                <a:gd name="connsiteY7" fmla="*/ 30800 h 130362"/>
                <a:gd name="connsiteX8" fmla="*/ 417123 w 417131"/>
                <a:gd name="connsiteY8" fmla="*/ 6717 h 130362"/>
                <a:gd name="connsiteX9" fmla="*/ 416019 w 417131"/>
                <a:gd name="connsiteY9" fmla="*/ 5443 h 130362"/>
                <a:gd name="connsiteX10" fmla="*/ 269195 w 417131"/>
                <a:gd name="connsiteY10" fmla="*/ 5443 h 130362"/>
                <a:gd name="connsiteX11" fmla="*/ 254875 w 417131"/>
                <a:gd name="connsiteY11" fmla="*/ 19763 h 130362"/>
                <a:gd name="connsiteX12" fmla="*/ 254875 w 417131"/>
                <a:gd name="connsiteY12" fmla="*/ 79308 h 130362"/>
                <a:gd name="connsiteX13" fmla="*/ 143597 w 417131"/>
                <a:gd name="connsiteY13" fmla="*/ 4452 h 130362"/>
                <a:gd name="connsiteX14" fmla="*/ 123617 w 417131"/>
                <a:gd name="connsiteY14" fmla="*/ 17952 h 130362"/>
                <a:gd name="connsiteX15" fmla="*/ 123617 w 417131"/>
                <a:gd name="connsiteY15" fmla="*/ 101241 h 130362"/>
                <a:gd name="connsiteX16" fmla="*/ 28640 w 417131"/>
                <a:gd name="connsiteY16" fmla="*/ 101241 h 130362"/>
                <a:gd name="connsiteX17" fmla="*/ 28640 w 417131"/>
                <a:gd name="connsiteY17" fmla="*/ 9999 h 130362"/>
                <a:gd name="connsiteX18" fmla="*/ 25386 w 417131"/>
                <a:gd name="connsiteY18" fmla="*/ 5443 h 130362"/>
                <a:gd name="connsiteX19" fmla="*/ 1274 w 417131"/>
                <a:gd name="connsiteY19" fmla="*/ 9 h 130362"/>
                <a:gd name="connsiteX20" fmla="*/ 0 w 417131"/>
                <a:gd name="connsiteY20" fmla="*/ 1113 h 130362"/>
                <a:gd name="connsiteX21" fmla="*/ 0 w 417131"/>
                <a:gd name="connsiteY21" fmla="*/ 115561 h 130362"/>
                <a:gd name="connsiteX22" fmla="*/ 14320 w 417131"/>
                <a:gd name="connsiteY22" fmla="*/ 129881 h 130362"/>
                <a:gd name="connsiteX23" fmla="*/ 137937 w 417131"/>
                <a:gd name="connsiteY23" fmla="*/ 129881 h 130362"/>
                <a:gd name="connsiteX24" fmla="*/ 152257 w 417131"/>
                <a:gd name="connsiteY24" fmla="*/ 115561 h 130362"/>
                <a:gd name="connsiteX25" fmla="*/ 152257 w 417131"/>
                <a:gd name="connsiteY25" fmla="*/ 40196 h 130362"/>
                <a:gd name="connsiteX26" fmla="*/ 258017 w 417131"/>
                <a:gd name="connsiteY26" fmla="*/ 124985 h 130362"/>
                <a:gd name="connsiteX27" fmla="*/ 269195 w 417131"/>
                <a:gd name="connsiteY27" fmla="*/ 130362 h 130362"/>
                <a:gd name="connsiteX28" fmla="*/ 283515 w 417131"/>
                <a:gd name="connsiteY28" fmla="*/ 115731 h 130362"/>
                <a:gd name="connsiteX29" fmla="*/ 283515 w 417131"/>
                <a:gd name="connsiteY29" fmla="*/ 34112 h 130362"/>
                <a:gd name="connsiteX30" fmla="*/ 407302 w 417131"/>
                <a:gd name="connsiteY30" fmla="*/ 34112 h 130362"/>
                <a:gd name="connsiteX31" fmla="*/ 411887 w 417131"/>
                <a:gd name="connsiteY31" fmla="*/ 30800 h 130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417131" h="130362">
                  <a:moveTo>
                    <a:pt x="413953" y="101241"/>
                  </a:moveTo>
                  <a:lnTo>
                    <a:pt x="304175" y="101241"/>
                  </a:lnTo>
                  <a:lnTo>
                    <a:pt x="304175" y="129881"/>
                  </a:lnTo>
                  <a:lnTo>
                    <a:pt x="405208" y="129881"/>
                  </a:lnTo>
                  <a:cubicBezTo>
                    <a:pt x="407274" y="129881"/>
                    <a:pt x="409142" y="128551"/>
                    <a:pt x="409764" y="126570"/>
                  </a:cubicBezTo>
                  <a:cubicBezTo>
                    <a:pt x="411944" y="119919"/>
                    <a:pt x="413755" y="111627"/>
                    <a:pt x="415028" y="102486"/>
                  </a:cubicBezTo>
                  <a:cubicBezTo>
                    <a:pt x="415142" y="101835"/>
                    <a:pt x="414632" y="101241"/>
                    <a:pt x="413953" y="101241"/>
                  </a:cubicBezTo>
                  <a:moveTo>
                    <a:pt x="411887" y="30800"/>
                  </a:moveTo>
                  <a:cubicBezTo>
                    <a:pt x="414038" y="24150"/>
                    <a:pt x="415849" y="15858"/>
                    <a:pt x="417123" y="6717"/>
                  </a:cubicBezTo>
                  <a:cubicBezTo>
                    <a:pt x="417208" y="6066"/>
                    <a:pt x="416698" y="5443"/>
                    <a:pt x="416019" y="5443"/>
                  </a:cubicBezTo>
                  <a:lnTo>
                    <a:pt x="269195" y="5443"/>
                  </a:lnTo>
                  <a:cubicBezTo>
                    <a:pt x="261271" y="5443"/>
                    <a:pt x="254875" y="11867"/>
                    <a:pt x="254875" y="19763"/>
                  </a:cubicBezTo>
                  <a:lnTo>
                    <a:pt x="254875" y="79308"/>
                  </a:lnTo>
                  <a:cubicBezTo>
                    <a:pt x="202180" y="27857"/>
                    <a:pt x="152908" y="8018"/>
                    <a:pt x="143597" y="4452"/>
                  </a:cubicBezTo>
                  <a:cubicBezTo>
                    <a:pt x="133975" y="688"/>
                    <a:pt x="123617" y="7509"/>
                    <a:pt x="123617" y="17952"/>
                  </a:cubicBezTo>
                  <a:lnTo>
                    <a:pt x="123617" y="101241"/>
                  </a:lnTo>
                  <a:lnTo>
                    <a:pt x="28640" y="101241"/>
                  </a:lnTo>
                  <a:lnTo>
                    <a:pt x="28640" y="9999"/>
                  </a:lnTo>
                  <a:cubicBezTo>
                    <a:pt x="28640" y="7933"/>
                    <a:pt x="27338" y="6094"/>
                    <a:pt x="25386" y="5443"/>
                  </a:cubicBezTo>
                  <a:cubicBezTo>
                    <a:pt x="18792" y="3207"/>
                    <a:pt x="10500" y="1339"/>
                    <a:pt x="1274" y="9"/>
                  </a:cubicBezTo>
                  <a:cubicBezTo>
                    <a:pt x="594" y="-76"/>
                    <a:pt x="0" y="434"/>
                    <a:pt x="0" y="1113"/>
                  </a:cubicBezTo>
                  <a:lnTo>
                    <a:pt x="0" y="115561"/>
                  </a:lnTo>
                  <a:cubicBezTo>
                    <a:pt x="0" y="123485"/>
                    <a:pt x="6396" y="129881"/>
                    <a:pt x="14320" y="129881"/>
                  </a:cubicBezTo>
                  <a:lnTo>
                    <a:pt x="137937" y="129881"/>
                  </a:lnTo>
                  <a:cubicBezTo>
                    <a:pt x="145833" y="129881"/>
                    <a:pt x="152257" y="123485"/>
                    <a:pt x="152257" y="115561"/>
                  </a:cubicBezTo>
                  <a:lnTo>
                    <a:pt x="152257" y="40196"/>
                  </a:lnTo>
                  <a:cubicBezTo>
                    <a:pt x="188793" y="57601"/>
                    <a:pt x="232829" y="94024"/>
                    <a:pt x="258017" y="124985"/>
                  </a:cubicBezTo>
                  <a:cubicBezTo>
                    <a:pt x="260790" y="128409"/>
                    <a:pt x="264865" y="130362"/>
                    <a:pt x="269195" y="130362"/>
                  </a:cubicBezTo>
                  <a:cubicBezTo>
                    <a:pt x="277176" y="130362"/>
                    <a:pt x="283515" y="123825"/>
                    <a:pt x="283515" y="115731"/>
                  </a:cubicBezTo>
                  <a:lnTo>
                    <a:pt x="283515" y="34112"/>
                  </a:lnTo>
                  <a:lnTo>
                    <a:pt x="407302" y="34112"/>
                  </a:lnTo>
                  <a:cubicBezTo>
                    <a:pt x="409397" y="34112"/>
                    <a:pt x="411236" y="32753"/>
                    <a:pt x="411887" y="30800"/>
                  </a:cubicBezTo>
                </a:path>
              </a:pathLst>
            </a:custGeom>
            <a:solidFill>
              <a:schemeClr val="tx2"/>
            </a:solidFill>
            <a:ln w="182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</p:grpSp>
      <p:sp>
        <p:nvSpPr>
          <p:cNvPr id="13" name="Espace réservé de la date 12">
            <a:extLst>
              <a:ext uri="{FF2B5EF4-FFF2-40B4-BE49-F238E27FC236}">
                <a16:creationId xmlns:a16="http://schemas.microsoft.com/office/drawing/2014/main" id="{E595F2A5-3567-F2CF-9223-D6F0F313A05E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14" name="Espace réservé du pied de page 13">
            <a:extLst>
              <a:ext uri="{FF2B5EF4-FFF2-40B4-BE49-F238E27FC236}">
                <a16:creationId xmlns:a16="http://schemas.microsoft.com/office/drawing/2014/main" id="{A4DDF83D-71A5-72D3-4494-D13F9866AFF9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19" name="Espace réservé du numéro de diapositive 18">
            <a:extLst>
              <a:ext uri="{FF2B5EF4-FFF2-40B4-BE49-F238E27FC236}">
                <a16:creationId xmlns:a16="http://schemas.microsoft.com/office/drawing/2014/main" id="{B6ED7436-BEEC-2B98-71D2-9C150569CF87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6026B62-73E6-41ED-9535-19A5FFE6D165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496418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numéro de diapositive 5">
            <a:extLst>
              <a:ext uri="{FF2B5EF4-FFF2-40B4-BE49-F238E27FC236}">
                <a16:creationId xmlns:a16="http://schemas.microsoft.com/office/drawing/2014/main" id="{2A534723-4167-47C9-9936-3F103F9538E5}"/>
              </a:ext>
            </a:extLst>
          </p:cNvPr>
          <p:cNvSpPr txBox="1">
            <a:spLocks/>
          </p:cNvSpPr>
          <p:nvPr userDrawn="1"/>
        </p:nvSpPr>
        <p:spPr>
          <a:xfrm>
            <a:off x="213360" y="6570000"/>
            <a:ext cx="1496138" cy="288000"/>
          </a:xfrm>
          <a:prstGeom prst="rect">
            <a:avLst/>
          </a:prstGeom>
          <a:solidFill>
            <a:srgbClr val="E6ECF2"/>
          </a:solidFill>
        </p:spPr>
        <p:txBody>
          <a:bodyPr vert="horz" lIns="0" tIns="45720" rIns="0" bIns="45720" rtlCol="0" anchor="ctr"/>
          <a:lstStyle>
            <a:defPPr>
              <a:defRPr lang="fr-FR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/>
          </a:p>
        </p:txBody>
      </p:sp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04F9FD5C-76DF-4CD6-82F6-93AE4111D1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8462F10-EBBF-4053-B730-CA2EC2B6B6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461DB71-FEC2-4F5F-97A5-EB2D178D4C9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09498" y="6567883"/>
            <a:ext cx="2743200" cy="288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87DA63A-9F79-4158-A090-03741E25DC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75764" y="6567883"/>
            <a:ext cx="4114800" cy="288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2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2763F23-19E1-44DB-8220-C85C22B996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0" y="6570000"/>
            <a:ext cx="288000" cy="288000"/>
          </a:xfrm>
          <a:prstGeom prst="rect">
            <a:avLst/>
          </a:prstGeom>
          <a:solidFill>
            <a:srgbClr val="E6ECF2"/>
          </a:solidFill>
        </p:spPr>
        <p:txBody>
          <a:bodyPr vert="horz" lIns="0" tIns="45720" rIns="0" bIns="45720" rtlCol="0" anchor="ctr"/>
          <a:lstStyle>
            <a:lvl1pPr algn="r">
              <a:defRPr sz="900">
                <a:solidFill>
                  <a:schemeClr val="tx2"/>
                </a:solidFill>
              </a:defRPr>
            </a:lvl1pPr>
          </a:lstStyle>
          <a:p>
            <a:fld id="{26026B62-73E6-41ED-9535-19A5FFE6D165}" type="slidenum">
              <a:rPr lang="fr-FR" smtClean="0"/>
              <a:pPr/>
              <a:t>‹N°›</a:t>
            </a:fld>
            <a:endParaRPr lang="fr-FR" dirty="0"/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F7FB019C-817A-FB79-DF71-1A4CCB4C4ACB}"/>
              </a:ext>
            </a:extLst>
          </p:cNvPr>
          <p:cNvGrpSpPr/>
          <p:nvPr userDrawn="1"/>
        </p:nvGrpSpPr>
        <p:grpSpPr>
          <a:xfrm>
            <a:off x="479425" y="6646527"/>
            <a:ext cx="417131" cy="130362"/>
            <a:chOff x="712197" y="6609599"/>
            <a:chExt cx="417131" cy="130362"/>
          </a:xfrm>
        </p:grpSpPr>
        <p:sp>
          <p:nvSpPr>
            <p:cNvPr id="8" name="Forme libre : forme 7">
              <a:extLst>
                <a:ext uri="{FF2B5EF4-FFF2-40B4-BE49-F238E27FC236}">
                  <a16:creationId xmlns:a16="http://schemas.microsoft.com/office/drawing/2014/main" id="{B599B94E-AA56-3EC7-3A63-56623DA7652A}"/>
                </a:ext>
              </a:extLst>
            </p:cNvPr>
            <p:cNvSpPr/>
            <p:nvPr/>
          </p:nvSpPr>
          <p:spPr>
            <a:xfrm>
              <a:off x="1016372" y="6664370"/>
              <a:ext cx="75883" cy="25668"/>
            </a:xfrm>
            <a:custGeom>
              <a:avLst/>
              <a:gdLst>
                <a:gd name="connsiteX0" fmla="*/ 0 w 75883"/>
                <a:gd name="connsiteY0" fmla="*/ 25640 h 25668"/>
                <a:gd name="connsiteX1" fmla="*/ 0 w 75883"/>
                <a:gd name="connsiteY1" fmla="*/ 0 h 25668"/>
                <a:gd name="connsiteX2" fmla="*/ 74770 w 75883"/>
                <a:gd name="connsiteY2" fmla="*/ 0 h 25668"/>
                <a:gd name="connsiteX3" fmla="*/ 75874 w 75883"/>
                <a:gd name="connsiteY3" fmla="*/ 1274 h 25668"/>
                <a:gd name="connsiteX4" fmla="*/ 71289 w 75883"/>
                <a:gd name="connsiteY4" fmla="*/ 22358 h 25668"/>
                <a:gd name="connsiteX5" fmla="*/ 66705 w 75883"/>
                <a:gd name="connsiteY5" fmla="*/ 25669 h 25668"/>
                <a:gd name="connsiteX6" fmla="*/ 0 w 75883"/>
                <a:gd name="connsiteY6" fmla="*/ 25669 h 256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5883" h="25668">
                  <a:moveTo>
                    <a:pt x="0" y="25640"/>
                  </a:moveTo>
                  <a:lnTo>
                    <a:pt x="0" y="0"/>
                  </a:lnTo>
                  <a:lnTo>
                    <a:pt x="74770" y="0"/>
                  </a:lnTo>
                  <a:cubicBezTo>
                    <a:pt x="75449" y="0"/>
                    <a:pt x="75959" y="594"/>
                    <a:pt x="75874" y="1274"/>
                  </a:cubicBezTo>
                  <a:cubicBezTo>
                    <a:pt x="74742" y="9226"/>
                    <a:pt x="73157" y="16471"/>
                    <a:pt x="71289" y="22358"/>
                  </a:cubicBezTo>
                  <a:cubicBezTo>
                    <a:pt x="70667" y="24339"/>
                    <a:pt x="68827" y="25669"/>
                    <a:pt x="66705" y="25669"/>
                  </a:cubicBezTo>
                  <a:lnTo>
                    <a:pt x="0" y="25669"/>
                  </a:lnTo>
                  <a:close/>
                </a:path>
              </a:pathLst>
            </a:custGeom>
            <a:solidFill>
              <a:srgbClr val="E73331"/>
            </a:solidFill>
            <a:ln w="182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9" name="Forme libre : forme 8">
              <a:extLst>
                <a:ext uri="{FF2B5EF4-FFF2-40B4-BE49-F238E27FC236}">
                  <a16:creationId xmlns:a16="http://schemas.microsoft.com/office/drawing/2014/main" id="{39BA80E3-D9F6-87BE-E557-569873F119CC}"/>
                </a:ext>
              </a:extLst>
            </p:cNvPr>
            <p:cNvSpPr/>
            <p:nvPr/>
          </p:nvSpPr>
          <p:spPr>
            <a:xfrm>
              <a:off x="712197" y="6609599"/>
              <a:ext cx="417131" cy="130362"/>
            </a:xfrm>
            <a:custGeom>
              <a:avLst/>
              <a:gdLst>
                <a:gd name="connsiteX0" fmla="*/ 413953 w 417131"/>
                <a:gd name="connsiteY0" fmla="*/ 101241 h 130362"/>
                <a:gd name="connsiteX1" fmla="*/ 304175 w 417131"/>
                <a:gd name="connsiteY1" fmla="*/ 101241 h 130362"/>
                <a:gd name="connsiteX2" fmla="*/ 304175 w 417131"/>
                <a:gd name="connsiteY2" fmla="*/ 129881 h 130362"/>
                <a:gd name="connsiteX3" fmla="*/ 405208 w 417131"/>
                <a:gd name="connsiteY3" fmla="*/ 129881 h 130362"/>
                <a:gd name="connsiteX4" fmla="*/ 409764 w 417131"/>
                <a:gd name="connsiteY4" fmla="*/ 126570 h 130362"/>
                <a:gd name="connsiteX5" fmla="*/ 415028 w 417131"/>
                <a:gd name="connsiteY5" fmla="*/ 102486 h 130362"/>
                <a:gd name="connsiteX6" fmla="*/ 413953 w 417131"/>
                <a:gd name="connsiteY6" fmla="*/ 101241 h 130362"/>
                <a:gd name="connsiteX7" fmla="*/ 411887 w 417131"/>
                <a:gd name="connsiteY7" fmla="*/ 30800 h 130362"/>
                <a:gd name="connsiteX8" fmla="*/ 417123 w 417131"/>
                <a:gd name="connsiteY8" fmla="*/ 6717 h 130362"/>
                <a:gd name="connsiteX9" fmla="*/ 416019 w 417131"/>
                <a:gd name="connsiteY9" fmla="*/ 5443 h 130362"/>
                <a:gd name="connsiteX10" fmla="*/ 269195 w 417131"/>
                <a:gd name="connsiteY10" fmla="*/ 5443 h 130362"/>
                <a:gd name="connsiteX11" fmla="*/ 254875 w 417131"/>
                <a:gd name="connsiteY11" fmla="*/ 19763 h 130362"/>
                <a:gd name="connsiteX12" fmla="*/ 254875 w 417131"/>
                <a:gd name="connsiteY12" fmla="*/ 79308 h 130362"/>
                <a:gd name="connsiteX13" fmla="*/ 143597 w 417131"/>
                <a:gd name="connsiteY13" fmla="*/ 4452 h 130362"/>
                <a:gd name="connsiteX14" fmla="*/ 123617 w 417131"/>
                <a:gd name="connsiteY14" fmla="*/ 17952 h 130362"/>
                <a:gd name="connsiteX15" fmla="*/ 123617 w 417131"/>
                <a:gd name="connsiteY15" fmla="*/ 101241 h 130362"/>
                <a:gd name="connsiteX16" fmla="*/ 28640 w 417131"/>
                <a:gd name="connsiteY16" fmla="*/ 101241 h 130362"/>
                <a:gd name="connsiteX17" fmla="*/ 28640 w 417131"/>
                <a:gd name="connsiteY17" fmla="*/ 9999 h 130362"/>
                <a:gd name="connsiteX18" fmla="*/ 25386 w 417131"/>
                <a:gd name="connsiteY18" fmla="*/ 5443 h 130362"/>
                <a:gd name="connsiteX19" fmla="*/ 1274 w 417131"/>
                <a:gd name="connsiteY19" fmla="*/ 9 h 130362"/>
                <a:gd name="connsiteX20" fmla="*/ 0 w 417131"/>
                <a:gd name="connsiteY20" fmla="*/ 1113 h 130362"/>
                <a:gd name="connsiteX21" fmla="*/ 0 w 417131"/>
                <a:gd name="connsiteY21" fmla="*/ 115561 h 130362"/>
                <a:gd name="connsiteX22" fmla="*/ 14320 w 417131"/>
                <a:gd name="connsiteY22" fmla="*/ 129881 h 130362"/>
                <a:gd name="connsiteX23" fmla="*/ 137937 w 417131"/>
                <a:gd name="connsiteY23" fmla="*/ 129881 h 130362"/>
                <a:gd name="connsiteX24" fmla="*/ 152257 w 417131"/>
                <a:gd name="connsiteY24" fmla="*/ 115561 h 130362"/>
                <a:gd name="connsiteX25" fmla="*/ 152257 w 417131"/>
                <a:gd name="connsiteY25" fmla="*/ 40196 h 130362"/>
                <a:gd name="connsiteX26" fmla="*/ 258017 w 417131"/>
                <a:gd name="connsiteY26" fmla="*/ 124985 h 130362"/>
                <a:gd name="connsiteX27" fmla="*/ 269195 w 417131"/>
                <a:gd name="connsiteY27" fmla="*/ 130362 h 130362"/>
                <a:gd name="connsiteX28" fmla="*/ 283515 w 417131"/>
                <a:gd name="connsiteY28" fmla="*/ 115731 h 130362"/>
                <a:gd name="connsiteX29" fmla="*/ 283515 w 417131"/>
                <a:gd name="connsiteY29" fmla="*/ 34112 h 130362"/>
                <a:gd name="connsiteX30" fmla="*/ 407302 w 417131"/>
                <a:gd name="connsiteY30" fmla="*/ 34112 h 130362"/>
                <a:gd name="connsiteX31" fmla="*/ 411887 w 417131"/>
                <a:gd name="connsiteY31" fmla="*/ 30800 h 130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417131" h="130362">
                  <a:moveTo>
                    <a:pt x="413953" y="101241"/>
                  </a:moveTo>
                  <a:lnTo>
                    <a:pt x="304175" y="101241"/>
                  </a:lnTo>
                  <a:lnTo>
                    <a:pt x="304175" y="129881"/>
                  </a:lnTo>
                  <a:lnTo>
                    <a:pt x="405208" y="129881"/>
                  </a:lnTo>
                  <a:cubicBezTo>
                    <a:pt x="407274" y="129881"/>
                    <a:pt x="409142" y="128551"/>
                    <a:pt x="409764" y="126570"/>
                  </a:cubicBezTo>
                  <a:cubicBezTo>
                    <a:pt x="411944" y="119919"/>
                    <a:pt x="413755" y="111627"/>
                    <a:pt x="415028" y="102486"/>
                  </a:cubicBezTo>
                  <a:cubicBezTo>
                    <a:pt x="415142" y="101835"/>
                    <a:pt x="414632" y="101241"/>
                    <a:pt x="413953" y="101241"/>
                  </a:cubicBezTo>
                  <a:moveTo>
                    <a:pt x="411887" y="30800"/>
                  </a:moveTo>
                  <a:cubicBezTo>
                    <a:pt x="414038" y="24150"/>
                    <a:pt x="415849" y="15858"/>
                    <a:pt x="417123" y="6717"/>
                  </a:cubicBezTo>
                  <a:cubicBezTo>
                    <a:pt x="417208" y="6066"/>
                    <a:pt x="416698" y="5443"/>
                    <a:pt x="416019" y="5443"/>
                  </a:cubicBezTo>
                  <a:lnTo>
                    <a:pt x="269195" y="5443"/>
                  </a:lnTo>
                  <a:cubicBezTo>
                    <a:pt x="261271" y="5443"/>
                    <a:pt x="254875" y="11867"/>
                    <a:pt x="254875" y="19763"/>
                  </a:cubicBezTo>
                  <a:lnTo>
                    <a:pt x="254875" y="79308"/>
                  </a:lnTo>
                  <a:cubicBezTo>
                    <a:pt x="202180" y="27857"/>
                    <a:pt x="152908" y="8018"/>
                    <a:pt x="143597" y="4452"/>
                  </a:cubicBezTo>
                  <a:cubicBezTo>
                    <a:pt x="133975" y="688"/>
                    <a:pt x="123617" y="7509"/>
                    <a:pt x="123617" y="17952"/>
                  </a:cubicBezTo>
                  <a:lnTo>
                    <a:pt x="123617" y="101241"/>
                  </a:lnTo>
                  <a:lnTo>
                    <a:pt x="28640" y="101241"/>
                  </a:lnTo>
                  <a:lnTo>
                    <a:pt x="28640" y="9999"/>
                  </a:lnTo>
                  <a:cubicBezTo>
                    <a:pt x="28640" y="7933"/>
                    <a:pt x="27338" y="6094"/>
                    <a:pt x="25386" y="5443"/>
                  </a:cubicBezTo>
                  <a:cubicBezTo>
                    <a:pt x="18792" y="3207"/>
                    <a:pt x="10500" y="1339"/>
                    <a:pt x="1274" y="9"/>
                  </a:cubicBezTo>
                  <a:cubicBezTo>
                    <a:pt x="594" y="-76"/>
                    <a:pt x="0" y="434"/>
                    <a:pt x="0" y="1113"/>
                  </a:cubicBezTo>
                  <a:lnTo>
                    <a:pt x="0" y="115561"/>
                  </a:lnTo>
                  <a:cubicBezTo>
                    <a:pt x="0" y="123485"/>
                    <a:pt x="6396" y="129881"/>
                    <a:pt x="14320" y="129881"/>
                  </a:cubicBezTo>
                  <a:lnTo>
                    <a:pt x="137937" y="129881"/>
                  </a:lnTo>
                  <a:cubicBezTo>
                    <a:pt x="145833" y="129881"/>
                    <a:pt x="152257" y="123485"/>
                    <a:pt x="152257" y="115561"/>
                  </a:cubicBezTo>
                  <a:lnTo>
                    <a:pt x="152257" y="40196"/>
                  </a:lnTo>
                  <a:cubicBezTo>
                    <a:pt x="188793" y="57601"/>
                    <a:pt x="232829" y="94024"/>
                    <a:pt x="258017" y="124985"/>
                  </a:cubicBezTo>
                  <a:cubicBezTo>
                    <a:pt x="260790" y="128409"/>
                    <a:pt x="264865" y="130362"/>
                    <a:pt x="269195" y="130362"/>
                  </a:cubicBezTo>
                  <a:cubicBezTo>
                    <a:pt x="277176" y="130362"/>
                    <a:pt x="283515" y="123825"/>
                    <a:pt x="283515" y="115731"/>
                  </a:cubicBezTo>
                  <a:lnTo>
                    <a:pt x="283515" y="34112"/>
                  </a:lnTo>
                  <a:lnTo>
                    <a:pt x="407302" y="34112"/>
                  </a:lnTo>
                  <a:cubicBezTo>
                    <a:pt x="409397" y="34112"/>
                    <a:pt x="411236" y="32753"/>
                    <a:pt x="411887" y="30800"/>
                  </a:cubicBezTo>
                </a:path>
              </a:pathLst>
            </a:custGeom>
            <a:solidFill>
              <a:schemeClr val="tx2"/>
            </a:solidFill>
            <a:ln w="182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1721771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4" r:id="rId2"/>
    <p:sldLayoutId id="2147483669" r:id="rId3"/>
    <p:sldLayoutId id="2147483667" r:id="rId4"/>
    <p:sldLayoutId id="2147483651" r:id="rId5"/>
    <p:sldLayoutId id="2147483663" r:id="rId6"/>
    <p:sldLayoutId id="2147483650" r:id="rId7"/>
    <p:sldLayoutId id="2147483665" r:id="rId8"/>
    <p:sldLayoutId id="2147483666" r:id="rId9"/>
    <p:sldLayoutId id="2147483655" r:id="rId10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kern="1200" cap="all" spc="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kern="1200" cap="all" spc="100" baseline="0">
          <a:solidFill>
            <a:schemeClr val="accent2"/>
          </a:solidFill>
          <a:latin typeface="+mn-lt"/>
          <a:ea typeface="+mn-ea"/>
          <a:cs typeface="+mn-cs"/>
        </a:defRPr>
      </a:lvl1pPr>
      <a:lvl2pPr marL="203200" indent="-203200" algn="l" defTabSz="914400" rtl="0" eaLnBrk="1" latinLnBrk="0" hangingPunct="1">
        <a:lnSpc>
          <a:spcPct val="90000"/>
        </a:lnSpc>
        <a:spcBef>
          <a:spcPts val="1800"/>
        </a:spcBef>
        <a:buFont typeface="Wingdings" panose="05000000000000000000" pitchFamily="2" charset="2"/>
        <a:buChar char="§"/>
        <a:defRPr sz="2200" b="0" kern="1200">
          <a:solidFill>
            <a:schemeClr val="tx2"/>
          </a:solidFill>
          <a:latin typeface="+mn-lt"/>
          <a:ea typeface="+mn-ea"/>
          <a:cs typeface="+mn-cs"/>
        </a:defRPr>
      </a:lvl2pPr>
      <a:lvl3pPr marL="203200" indent="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3pPr>
      <a:lvl4pPr marL="203200" indent="0" algn="l" defTabSz="914400" rtl="0" eaLnBrk="1" latinLnBrk="0" hangingPunct="1">
        <a:lnSpc>
          <a:spcPct val="100000"/>
        </a:lnSpc>
        <a:spcBef>
          <a:spcPts val="1200"/>
        </a:spcBef>
        <a:buFont typeface="Arial" panose="020B0604020202020204" pitchFamily="34" charset="0"/>
        <a:buNone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450850" indent="-228600" algn="l" defTabSz="914400" rtl="0" eaLnBrk="1" latinLnBrk="0" hangingPunct="1">
        <a:lnSpc>
          <a:spcPct val="90000"/>
        </a:lnSpc>
        <a:spcBef>
          <a:spcPts val="500"/>
        </a:spcBef>
        <a:buFont typeface="Montserrat" panose="00000500000000000000" pitchFamily="50" charset="0"/>
        <a:buChar char="—"/>
        <a:defRPr sz="1200" kern="1200">
          <a:solidFill>
            <a:schemeClr val="accent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60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4.emf"/><Relationship Id="rId5" Type="http://schemas.openxmlformats.org/officeDocument/2006/relationships/image" Target="../media/image51.png"/><Relationship Id="rId4" Type="http://schemas.openxmlformats.org/officeDocument/2006/relationships/image" Target="../media/image53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em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8.jpeg"/><Relationship Id="rId5" Type="http://schemas.openxmlformats.org/officeDocument/2006/relationships/image" Target="../media/image57.jpg"/><Relationship Id="rId4" Type="http://schemas.openxmlformats.org/officeDocument/2006/relationships/image" Target="../media/image56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2.jpeg"/><Relationship Id="rId5" Type="http://schemas.openxmlformats.org/officeDocument/2006/relationships/image" Target="../media/image61.jpeg"/><Relationship Id="rId4" Type="http://schemas.openxmlformats.org/officeDocument/2006/relationships/image" Target="../media/image60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em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6.png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em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emf"/><Relationship Id="rId7" Type="http://schemas.openxmlformats.org/officeDocument/2006/relationships/image" Target="../media/image19.em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emf"/><Relationship Id="rId5" Type="http://schemas.openxmlformats.org/officeDocument/2006/relationships/image" Target="../media/image17.emf"/><Relationship Id="rId4" Type="http://schemas.openxmlformats.org/officeDocument/2006/relationships/image" Target="../media/image16.jpeg"/><Relationship Id="rId9" Type="http://schemas.openxmlformats.org/officeDocument/2006/relationships/image" Target="../media/image21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em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emf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28.emf"/><Relationship Id="rId7" Type="http://schemas.openxmlformats.org/officeDocument/2006/relationships/image" Target="../media/image32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emf"/><Relationship Id="rId9" Type="http://schemas.openxmlformats.org/officeDocument/2006/relationships/image" Target="../media/image34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emf"/><Relationship Id="rId3" Type="http://schemas.openxmlformats.org/officeDocument/2006/relationships/image" Target="../media/image35.emf"/><Relationship Id="rId7" Type="http://schemas.openxmlformats.org/officeDocument/2006/relationships/image" Target="../media/image39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jpeg"/><Relationship Id="rId5" Type="http://schemas.openxmlformats.org/officeDocument/2006/relationships/image" Target="../media/image37.emf"/><Relationship Id="rId4" Type="http://schemas.openxmlformats.org/officeDocument/2006/relationships/image" Target="../media/image36.jpeg"/><Relationship Id="rId9" Type="http://schemas.openxmlformats.org/officeDocument/2006/relationships/image" Target="../media/image4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png"/><Relationship Id="rId5" Type="http://schemas.openxmlformats.org/officeDocument/2006/relationships/image" Target="../media/image44.emf"/><Relationship Id="rId4" Type="http://schemas.openxmlformats.org/officeDocument/2006/relationships/image" Target="../media/image4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13" Type="http://schemas.openxmlformats.org/officeDocument/2006/relationships/image" Target="../media/image47.emf"/><Relationship Id="rId3" Type="http://schemas.openxmlformats.org/officeDocument/2006/relationships/image" Target="../media/image48.png"/><Relationship Id="rId7" Type="http://schemas.openxmlformats.org/officeDocument/2006/relationships/image" Target="../media/image51.png"/><Relationship Id="rId12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0.emf"/><Relationship Id="rId11" Type="http://schemas.openxmlformats.org/officeDocument/2006/relationships/image" Target="../media/image46.emf"/><Relationship Id="rId5" Type="http://schemas.openxmlformats.org/officeDocument/2006/relationships/image" Target="../media/image49.emf"/><Relationship Id="rId10" Type="http://schemas.openxmlformats.org/officeDocument/2006/relationships/oleObject" Target="../embeddings/oleObject1.bin"/><Relationship Id="rId4" Type="http://schemas.openxmlformats.org/officeDocument/2006/relationships/image" Target="../media/image10.jpeg"/><Relationship Id="rId9" Type="http://schemas.openxmlformats.org/officeDocument/2006/relationships/image" Target="../media/image5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BB54012-5F73-4E5B-ADCE-1B830D64F52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Radiométrie-Photométrie : capacités en étalonnage du LNE-LCM</a:t>
            </a:r>
          </a:p>
        </p:txBody>
      </p:sp>
      <p:sp>
        <p:nvSpPr>
          <p:cNvPr id="9" name="Sous-titre 8">
            <a:extLst>
              <a:ext uri="{FF2B5EF4-FFF2-40B4-BE49-F238E27FC236}">
                <a16:creationId xmlns:a16="http://schemas.microsoft.com/office/drawing/2014/main" id="{F31F77BD-71F9-41FF-9554-83D11EBD180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cap="none" dirty="0"/>
              <a:t>Journée : Etalonnage au sol des instruments optiques</a:t>
            </a:r>
          </a:p>
          <a:p>
            <a:pPr lvl="1"/>
            <a:r>
              <a:rPr lang="fr-FR" dirty="0" smtClean="0"/>
              <a:t>25 juin 2024</a:t>
            </a:r>
            <a:endParaRPr lang="fr-FR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9A3113AD-408E-DB82-7111-F8CEED74A7E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548" t="8847" r="6626" b="18478"/>
          <a:stretch/>
        </p:blipFill>
        <p:spPr>
          <a:xfrm>
            <a:off x="7348455" y="1746326"/>
            <a:ext cx="4148321" cy="895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06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A2B1FB00-422B-4ABF-A3CE-1F20011285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4001" y="1241208"/>
            <a:ext cx="6552074" cy="5205827"/>
          </a:xfrm>
        </p:spPr>
        <p:txBody>
          <a:bodyPr>
            <a:normAutofit/>
          </a:bodyPr>
          <a:lstStyle/>
          <a:p>
            <a:pPr lvl="1"/>
            <a:r>
              <a:rPr lang="fr-FR" dirty="0" err="1" smtClean="0"/>
              <a:t>Spectroradiomètres</a:t>
            </a:r>
            <a:endParaRPr lang="fr-FR" dirty="0"/>
          </a:p>
          <a:p>
            <a:pPr lvl="2" algn="just"/>
            <a:r>
              <a:rPr lang="fr-FR" dirty="0" smtClean="0"/>
              <a:t>Méthode: </a:t>
            </a:r>
            <a:r>
              <a:rPr lang="fr-FR" spc="-10" dirty="0" smtClean="0"/>
              <a:t>Mesure de sources spectrales (longueur d’onde) et d’éclairement </a:t>
            </a:r>
            <a:r>
              <a:rPr lang="fr-FR" spc="-10" dirty="0" err="1" smtClean="0"/>
              <a:t>spectrique</a:t>
            </a:r>
            <a:r>
              <a:rPr lang="fr-FR" spc="-10" dirty="0" smtClean="0"/>
              <a:t> (grandeur absolue). Caractérisation de la linéarité dynamique et temporelle à l’aide de sources d’éclairement de niveau variable</a:t>
            </a:r>
          </a:p>
          <a:p>
            <a:pPr lvl="2" algn="just"/>
            <a:r>
              <a:rPr lang="fr-FR" spc="-10" dirty="0" smtClean="0"/>
              <a:t>Moyen: Sources de référence, banc d’addition de flux</a:t>
            </a:r>
          </a:p>
          <a:p>
            <a:pPr lvl="2"/>
            <a:endParaRPr lang="fr-FR" sz="1800" spc="-10" dirty="0" smtClean="0"/>
          </a:p>
          <a:p>
            <a:pPr lvl="2"/>
            <a:endParaRPr lang="fr-FR" sz="1800" spc="-10" dirty="0" smtClean="0"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092DE0DB-E721-4227-84A9-ECBF723CB1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84355"/>
            <a:ext cx="12192000" cy="1325563"/>
          </a:xfrm>
        </p:spPr>
        <p:txBody>
          <a:bodyPr/>
          <a:lstStyle/>
          <a:p>
            <a:r>
              <a:rPr lang="fr-FR" sz="3200" dirty="0" err="1" smtClean="0"/>
              <a:t>Spectroradiométrie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3F446CC-5383-1A58-8806-ADF7125B5C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26B62-73E6-41ED-9535-19A5FFE6D165}" type="slidenum">
              <a:rPr lang="fr-FR" smtClean="0"/>
              <a:t>10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27EC5A87-877C-3FED-088F-6D00DD5622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9A3113AD-408E-DB82-7111-F8CEED74A7E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548" t="8847" r="6626" b="18478"/>
          <a:stretch/>
        </p:blipFill>
        <p:spPr>
          <a:xfrm>
            <a:off x="975870" y="6567883"/>
            <a:ext cx="1178500" cy="254394"/>
          </a:xfrm>
          <a:prstGeom prst="rect">
            <a:avLst/>
          </a:prstGeom>
        </p:spPr>
      </p:pic>
      <p:pic>
        <p:nvPicPr>
          <p:cNvPr id="27" name="Picture 4" descr="Ol426-s"/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4808" y="4484553"/>
            <a:ext cx="3176969" cy="1588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96075" y="1701005"/>
            <a:ext cx="5495925" cy="2390775"/>
          </a:xfrm>
          <a:prstGeom prst="rect">
            <a:avLst/>
          </a:prstGeom>
        </p:spPr>
      </p:pic>
      <p:pic>
        <p:nvPicPr>
          <p:cNvPr id="29" name="Image 2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74365" y="4091780"/>
            <a:ext cx="2048256" cy="1362170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32147" y="3590557"/>
            <a:ext cx="2277036" cy="2223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1178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A2B1FB00-422B-4ABF-A3CE-1F20011285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4001" y="1241208"/>
            <a:ext cx="6552074" cy="5205827"/>
          </a:xfrm>
        </p:spPr>
        <p:txBody>
          <a:bodyPr>
            <a:normAutofit/>
          </a:bodyPr>
          <a:lstStyle/>
          <a:p>
            <a:pPr lvl="1"/>
            <a:r>
              <a:rPr lang="fr-FR" dirty="0" smtClean="0"/>
              <a:t>Filtres</a:t>
            </a:r>
            <a:endParaRPr lang="fr-FR" dirty="0"/>
          </a:p>
          <a:p>
            <a:pPr lvl="2" algn="just"/>
            <a:r>
              <a:rPr lang="fr-FR" dirty="0" smtClean="0"/>
              <a:t>Méthode: </a:t>
            </a:r>
            <a:r>
              <a:rPr lang="fr-FR" spc="-10" dirty="0" smtClean="0"/>
              <a:t>Mesure du rapport du flux d’un faisceau monochromatique avec et sans la présence du filtre</a:t>
            </a:r>
          </a:p>
          <a:p>
            <a:pPr lvl="2" algn="just"/>
            <a:r>
              <a:rPr lang="fr-FR" spc="-10" dirty="0" smtClean="0"/>
              <a:t>Moyen: Spectrophotomètres à double faisceaux</a:t>
            </a:r>
          </a:p>
          <a:p>
            <a:pPr lvl="2"/>
            <a:endParaRPr lang="fr-FR" sz="1800" spc="-10" dirty="0" smtClean="0"/>
          </a:p>
          <a:p>
            <a:pPr lvl="2"/>
            <a:endParaRPr lang="fr-FR" sz="1800" spc="-10" dirty="0" smtClean="0"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092DE0DB-E721-4227-84A9-ECBF723CB1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84355"/>
            <a:ext cx="12192000" cy="1325563"/>
          </a:xfrm>
        </p:spPr>
        <p:txBody>
          <a:bodyPr/>
          <a:lstStyle/>
          <a:p>
            <a:r>
              <a:rPr lang="fr-FR" sz="3200" dirty="0" smtClean="0"/>
              <a:t>Matériaux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3F446CC-5383-1A58-8806-ADF7125B5C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26B62-73E6-41ED-9535-19A5FFE6D165}" type="slidenum">
              <a:rPr lang="fr-FR" smtClean="0"/>
              <a:t>11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27EC5A87-877C-3FED-088F-6D00DD5622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9A3113AD-408E-DB82-7111-F8CEED74A7E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548" t="8847" r="6626" b="18478"/>
          <a:stretch/>
        </p:blipFill>
        <p:spPr>
          <a:xfrm>
            <a:off x="975870" y="6567883"/>
            <a:ext cx="1178500" cy="254394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52950" y="3147598"/>
            <a:ext cx="7639050" cy="2828925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2879" y="1158240"/>
            <a:ext cx="2544445" cy="1942758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399" y="2705596"/>
            <a:ext cx="3129281" cy="1931810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58520" y="4637406"/>
            <a:ext cx="1757680" cy="1757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9467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A2B1FB00-422B-4ABF-A3CE-1F20011285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4001" y="1241208"/>
            <a:ext cx="6552074" cy="5205827"/>
          </a:xfrm>
        </p:spPr>
        <p:txBody>
          <a:bodyPr>
            <a:normAutofit/>
          </a:bodyPr>
          <a:lstStyle/>
          <a:p>
            <a:pPr lvl="1"/>
            <a:r>
              <a:rPr lang="fr-FR" dirty="0" smtClean="0"/>
              <a:t>Etalon de réflexion diffuse</a:t>
            </a:r>
            <a:endParaRPr lang="fr-FR" dirty="0"/>
          </a:p>
          <a:p>
            <a:pPr lvl="2" algn="just"/>
            <a:r>
              <a:rPr lang="fr-FR" dirty="0" smtClean="0"/>
              <a:t>Méthode: </a:t>
            </a:r>
            <a:r>
              <a:rPr lang="fr-FR" spc="-10" dirty="0" smtClean="0"/>
              <a:t>Comparaison à un étalon de réflexion de référence dans des conditions géométriques particulières</a:t>
            </a:r>
          </a:p>
          <a:p>
            <a:pPr lvl="2" algn="just"/>
            <a:r>
              <a:rPr lang="fr-FR" spc="-10" dirty="0" smtClean="0"/>
              <a:t>Moyen: Spectrophotomètres associés à des accessoires spécifiques</a:t>
            </a:r>
          </a:p>
          <a:p>
            <a:pPr lvl="2"/>
            <a:endParaRPr lang="fr-FR" sz="1800" spc="-10" dirty="0" smtClean="0"/>
          </a:p>
          <a:p>
            <a:pPr lvl="2"/>
            <a:endParaRPr lang="fr-FR" sz="1800" spc="-10" dirty="0" smtClean="0"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092DE0DB-E721-4227-84A9-ECBF723CB1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84355"/>
            <a:ext cx="12192000" cy="1325563"/>
          </a:xfrm>
        </p:spPr>
        <p:txBody>
          <a:bodyPr/>
          <a:lstStyle/>
          <a:p>
            <a:r>
              <a:rPr lang="fr-FR" sz="3200" dirty="0" smtClean="0"/>
              <a:t>Matériaux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3F446CC-5383-1A58-8806-ADF7125B5C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26B62-73E6-41ED-9535-19A5FFE6D165}" type="slidenum">
              <a:rPr lang="fr-FR" smtClean="0"/>
              <a:t>12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27EC5A87-877C-3FED-088F-6D00DD5622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9A3113AD-408E-DB82-7111-F8CEED74A7E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548" t="8847" r="6626" b="18478"/>
          <a:stretch/>
        </p:blipFill>
        <p:spPr>
          <a:xfrm>
            <a:off x="975870" y="6567883"/>
            <a:ext cx="1178500" cy="254394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3543" y="1342800"/>
            <a:ext cx="4528457" cy="2893181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97735" y="4545874"/>
            <a:ext cx="4494265" cy="1487685"/>
          </a:xfrm>
          <a:prstGeom prst="rect">
            <a:avLst/>
          </a:prstGeom>
        </p:spPr>
      </p:pic>
      <p:pic>
        <p:nvPicPr>
          <p:cNvPr id="2050" name="Picture 2" descr="Spectralon® White Diffuse Reflectance Standard (99%)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000" y="3565452"/>
            <a:ext cx="2299390" cy="1787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Etalons de couleur Spectralon® - Pro Lite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8515" y="3565452"/>
            <a:ext cx="1998795" cy="1998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4616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A2B1FB00-422B-4ABF-A3CE-1F20011285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4001" y="1241208"/>
            <a:ext cx="6552074" cy="5205827"/>
          </a:xfrm>
        </p:spPr>
        <p:txBody>
          <a:bodyPr>
            <a:normAutofit/>
          </a:bodyPr>
          <a:lstStyle/>
          <a:p>
            <a:pPr lvl="1"/>
            <a:r>
              <a:rPr lang="fr-FR" dirty="0" smtClean="0"/>
              <a:t>Indice de réfraction</a:t>
            </a:r>
            <a:endParaRPr lang="fr-FR" dirty="0"/>
          </a:p>
          <a:p>
            <a:pPr lvl="2" algn="just"/>
            <a:r>
              <a:rPr lang="fr-FR" dirty="0" smtClean="0"/>
              <a:t>Méthode: </a:t>
            </a:r>
            <a:r>
              <a:rPr lang="fr-FR" spc="-10" dirty="0" err="1" smtClean="0"/>
              <a:t>Minimun</a:t>
            </a:r>
            <a:r>
              <a:rPr lang="fr-FR" spc="-10" dirty="0" smtClean="0"/>
              <a:t> de déviation d’un prisme</a:t>
            </a:r>
          </a:p>
          <a:p>
            <a:pPr lvl="2" algn="just"/>
            <a:r>
              <a:rPr lang="fr-FR" spc="-10" dirty="0" smtClean="0"/>
              <a:t>Moyen: Goniomètre à codeur angulaire</a:t>
            </a:r>
          </a:p>
          <a:p>
            <a:pPr lvl="2"/>
            <a:endParaRPr lang="fr-FR" sz="1800" spc="-10" dirty="0" smtClean="0"/>
          </a:p>
          <a:p>
            <a:pPr lvl="2"/>
            <a:endParaRPr lang="fr-FR" sz="1800" spc="-10" dirty="0" smtClean="0"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092DE0DB-E721-4227-84A9-ECBF723CB1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84355"/>
            <a:ext cx="12192000" cy="1325563"/>
          </a:xfrm>
        </p:spPr>
        <p:txBody>
          <a:bodyPr/>
          <a:lstStyle/>
          <a:p>
            <a:r>
              <a:rPr lang="fr-FR" sz="3200" dirty="0" smtClean="0"/>
              <a:t>Matériaux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3F446CC-5383-1A58-8806-ADF7125B5C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26B62-73E6-41ED-9535-19A5FFE6D165}" type="slidenum">
              <a:rPr lang="fr-FR" smtClean="0"/>
              <a:t>13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27EC5A87-877C-3FED-088F-6D00DD5622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9A3113AD-408E-DB82-7111-F8CEED74A7E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548" t="8847" r="6626" b="18478"/>
          <a:stretch/>
        </p:blipFill>
        <p:spPr>
          <a:xfrm>
            <a:off x="975870" y="6567883"/>
            <a:ext cx="1178500" cy="254394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8900" y="1786436"/>
            <a:ext cx="5753100" cy="2292350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729115"/>
            <a:ext cx="5386524" cy="2699342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75386" y="4418367"/>
            <a:ext cx="1920689" cy="1920689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28349" y="4298344"/>
            <a:ext cx="4963651" cy="1927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1959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A2B1FB00-422B-4ABF-A3CE-1F20011285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4001" y="1241208"/>
            <a:ext cx="6552074" cy="5205827"/>
          </a:xfrm>
        </p:spPr>
        <p:txBody>
          <a:bodyPr>
            <a:normAutofit/>
          </a:bodyPr>
          <a:lstStyle/>
          <a:p>
            <a:pPr lvl="1"/>
            <a:r>
              <a:rPr lang="fr-FR" dirty="0" smtClean="0"/>
              <a:t>Etalon de brillant</a:t>
            </a:r>
            <a:endParaRPr lang="fr-FR" dirty="0"/>
          </a:p>
          <a:p>
            <a:pPr lvl="2" algn="just"/>
            <a:r>
              <a:rPr lang="fr-FR" dirty="0" smtClean="0"/>
              <a:t>Méthode: </a:t>
            </a:r>
            <a:r>
              <a:rPr lang="fr-FR" spc="-10" dirty="0" smtClean="0"/>
              <a:t>Comparaison à un étalon de brillant</a:t>
            </a:r>
          </a:p>
          <a:p>
            <a:pPr lvl="2" algn="just"/>
            <a:r>
              <a:rPr lang="fr-FR" spc="-10" dirty="0" smtClean="0"/>
              <a:t>Moyen: </a:t>
            </a:r>
            <a:r>
              <a:rPr lang="fr-FR" spc="-10" dirty="0" err="1" smtClean="0"/>
              <a:t>Brillancemètre</a:t>
            </a:r>
            <a:r>
              <a:rPr lang="fr-FR" spc="-10" dirty="0" smtClean="0"/>
              <a:t> de référence et étalon de brillant d’indice de réfraction connu</a:t>
            </a:r>
          </a:p>
          <a:p>
            <a:pPr lvl="2"/>
            <a:endParaRPr lang="fr-FR" sz="1800" spc="-10" dirty="0" smtClean="0"/>
          </a:p>
          <a:p>
            <a:pPr lvl="2"/>
            <a:endParaRPr lang="fr-FR" sz="1800" spc="-10" dirty="0" smtClean="0"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092DE0DB-E721-4227-84A9-ECBF723CB1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84355"/>
            <a:ext cx="12192000" cy="1325563"/>
          </a:xfrm>
        </p:spPr>
        <p:txBody>
          <a:bodyPr/>
          <a:lstStyle/>
          <a:p>
            <a:r>
              <a:rPr lang="fr-FR" sz="3200" dirty="0" smtClean="0"/>
              <a:t>Matériaux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3F446CC-5383-1A58-8806-ADF7125B5C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26B62-73E6-41ED-9535-19A5FFE6D165}" type="slidenum">
              <a:rPr lang="fr-FR" smtClean="0"/>
              <a:t>14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27EC5A87-877C-3FED-088F-6D00DD5622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9A3113AD-408E-DB82-7111-F8CEED74A7E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548" t="8847" r="6626" b="18478"/>
          <a:stretch/>
        </p:blipFill>
        <p:spPr>
          <a:xfrm>
            <a:off x="975870" y="6567883"/>
            <a:ext cx="1178500" cy="254394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96074" y="1768928"/>
            <a:ext cx="5495925" cy="1459095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5239" y="2760617"/>
            <a:ext cx="3204754" cy="3204754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43574" y="3892731"/>
            <a:ext cx="3649305" cy="1915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3738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092DE0DB-E721-4227-84A9-ECBF723CB1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84355"/>
            <a:ext cx="12192000" cy="1325563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3F446CC-5383-1A58-8806-ADF7125B5C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26B62-73E6-41ED-9535-19A5FFE6D165}" type="slidenum">
              <a:rPr lang="fr-FR" smtClean="0"/>
              <a:t>15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27EC5A87-877C-3FED-088F-6D00DD5622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9A3113AD-408E-DB82-7111-F8CEED74A7E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548" t="8847" r="6626" b="18478"/>
          <a:stretch/>
        </p:blipFill>
        <p:spPr>
          <a:xfrm>
            <a:off x="975870" y="6567883"/>
            <a:ext cx="1178500" cy="254394"/>
          </a:xfrm>
          <a:prstGeom prst="rect">
            <a:avLst/>
          </a:prstGeom>
        </p:spPr>
      </p:pic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>
          <a:xfrm>
            <a:off x="0" y="3140445"/>
            <a:ext cx="12192000" cy="717452"/>
          </a:xfrm>
        </p:spPr>
        <p:txBody>
          <a:bodyPr/>
          <a:lstStyle/>
          <a:p>
            <a:pPr algn="ctr"/>
            <a:r>
              <a:rPr lang="fr-FR" dirty="0" smtClean="0">
                <a:solidFill>
                  <a:schemeClr val="accent4">
                    <a:lumMod val="75000"/>
                  </a:schemeClr>
                </a:solidFill>
              </a:rPr>
              <a:t>Merci pour votre attention</a:t>
            </a:r>
            <a:endParaRPr lang="fr-FR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9341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37C96F6-E9F6-4FB4-BF0B-FFD0EF04CBE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Introduction</a:t>
            </a:r>
            <a:endParaRPr lang="fr-FR" dirty="0"/>
          </a:p>
          <a:p>
            <a:r>
              <a:rPr lang="fr-FR" dirty="0" smtClean="0"/>
              <a:t>Photométrie</a:t>
            </a:r>
            <a:endParaRPr lang="fr-FR" dirty="0"/>
          </a:p>
          <a:p>
            <a:r>
              <a:rPr lang="fr-FR" dirty="0" smtClean="0"/>
              <a:t>Radiométrie</a:t>
            </a:r>
            <a:endParaRPr lang="fr-FR" dirty="0"/>
          </a:p>
          <a:p>
            <a:r>
              <a:rPr lang="fr-FR" dirty="0" err="1" smtClean="0"/>
              <a:t>Spectroradiométrie</a:t>
            </a:r>
            <a:endParaRPr lang="fr-FR" dirty="0" smtClean="0"/>
          </a:p>
          <a:p>
            <a:r>
              <a:rPr lang="fr-FR" dirty="0" smtClean="0"/>
              <a:t>Matériaux</a:t>
            </a:r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13318D34-1307-4B93-A980-590936E63F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6376" y="1408646"/>
            <a:ext cx="4504882" cy="2603046"/>
          </a:xfrm>
        </p:spPr>
        <p:txBody>
          <a:bodyPr>
            <a:normAutofit/>
          </a:bodyPr>
          <a:lstStyle/>
          <a:p>
            <a:r>
              <a:rPr lang="fr-FR" sz="2400" dirty="0"/>
              <a:t>Radiométrie-Photométrie : capacités en étalonnage du LNE-LCM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D248C0D-C63A-417E-9317-CC18162C44D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FR" dirty="0"/>
              <a:t>sommaire</a:t>
            </a:r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711A0983-B57A-49EE-8055-3365960E338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13" name="Espace réservé du numéro de diapositive 12">
            <a:extLst>
              <a:ext uri="{FF2B5EF4-FFF2-40B4-BE49-F238E27FC236}">
                <a16:creationId xmlns:a16="http://schemas.microsoft.com/office/drawing/2014/main" id="{8D4613A4-0ABD-F76E-D350-A388E4A3E06A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26026B62-73E6-41ED-9535-19A5FFE6D165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8D3707F-28F0-AF0F-E9FE-19072D707B16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90645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A2B1FB00-422B-4ABF-A3CE-1F20011285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4000" y="1241208"/>
            <a:ext cx="11253343" cy="5205827"/>
          </a:xfrm>
        </p:spPr>
        <p:txBody>
          <a:bodyPr>
            <a:normAutofit/>
          </a:bodyPr>
          <a:lstStyle/>
          <a:p>
            <a:r>
              <a:rPr lang="fr-FR" dirty="0" smtClean="0"/>
              <a:t>Prestations réalisées dans le cadre d’un système qualité conforme a la norme EN 17025 </a:t>
            </a:r>
            <a:endParaRPr lang="fr-FR" dirty="0"/>
          </a:p>
          <a:p>
            <a:pPr lvl="1"/>
            <a:r>
              <a:rPr lang="fr-FR" dirty="0" smtClean="0"/>
              <a:t>Etalonnage</a:t>
            </a:r>
            <a:endParaRPr lang="fr-FR" dirty="0"/>
          </a:p>
          <a:p>
            <a:pPr lvl="2"/>
            <a:r>
              <a:rPr lang="fr-FR" dirty="0" err="1" smtClean="0"/>
              <a:t>Acréditation</a:t>
            </a:r>
            <a:r>
              <a:rPr lang="fr-FR" dirty="0" smtClean="0"/>
              <a:t> COFRAC 2-22</a:t>
            </a:r>
          </a:p>
          <a:p>
            <a:pPr lvl="2"/>
            <a:r>
              <a:rPr lang="fr-FR" dirty="0" smtClean="0"/>
              <a:t>23 lignes de portée</a:t>
            </a:r>
          </a:p>
          <a:p>
            <a:pPr lvl="1"/>
            <a:r>
              <a:rPr lang="fr-FR" dirty="0" smtClean="0"/>
              <a:t>Essais</a:t>
            </a:r>
          </a:p>
          <a:p>
            <a:pPr lvl="2"/>
            <a:r>
              <a:rPr lang="fr-FR" dirty="0" err="1"/>
              <a:t>Acréditation</a:t>
            </a:r>
            <a:r>
              <a:rPr lang="fr-FR" dirty="0"/>
              <a:t> COFRAC </a:t>
            </a:r>
            <a:r>
              <a:rPr lang="fr-FR" dirty="0" smtClean="0"/>
              <a:t>1-0606</a:t>
            </a:r>
            <a:endParaRPr lang="fr-FR" dirty="0"/>
          </a:p>
          <a:p>
            <a:pPr lvl="2"/>
            <a:r>
              <a:rPr lang="fr-FR" dirty="0" smtClean="0"/>
              <a:t>4 groupes de lignes </a:t>
            </a:r>
            <a:r>
              <a:rPr lang="fr-FR" dirty="0"/>
              <a:t>de </a:t>
            </a:r>
            <a:r>
              <a:rPr lang="fr-FR" dirty="0" smtClean="0"/>
              <a:t>portée</a:t>
            </a:r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092DE0DB-E721-4227-84A9-ECBF723CB1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84355"/>
            <a:ext cx="12192000" cy="1325563"/>
          </a:xfrm>
        </p:spPr>
        <p:txBody>
          <a:bodyPr/>
          <a:lstStyle/>
          <a:p>
            <a:r>
              <a:rPr lang="fr-FR" sz="3200" dirty="0" smtClean="0"/>
              <a:t>Introduction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3F446CC-5383-1A58-8806-ADF7125B5C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26B62-73E6-41ED-9535-19A5FFE6D165}" type="slidenum">
              <a:rPr lang="fr-FR" smtClean="0"/>
              <a:t>3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27EC5A87-877C-3FED-088F-6D00DD5622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2050" name="Picture 2" descr="cofracetalonn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1932" y="2174852"/>
            <a:ext cx="883310" cy="14913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 descr="cofracaccreditation2-2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1931" y="3688642"/>
            <a:ext cx="877824" cy="5074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9A3113AD-408E-DB82-7111-F8CEED74A7E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548" t="8847" r="6626" b="18478"/>
          <a:stretch/>
        </p:blipFill>
        <p:spPr>
          <a:xfrm>
            <a:off x="975870" y="6567883"/>
            <a:ext cx="1178500" cy="254394"/>
          </a:xfrm>
          <a:prstGeom prst="rect">
            <a:avLst/>
          </a:prstGeom>
        </p:spPr>
      </p:pic>
      <p:pic>
        <p:nvPicPr>
          <p:cNvPr id="9" name="Picture 4" descr="cofracessai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7304" y="2213652"/>
            <a:ext cx="928116" cy="1427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5" descr="cofracaccreditationFRGB1-060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7304" y="3688642"/>
            <a:ext cx="1741932" cy="528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02783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A2B1FB00-422B-4ABF-A3CE-1F20011285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4000" y="1241208"/>
            <a:ext cx="6552075" cy="5205827"/>
          </a:xfrm>
        </p:spPr>
        <p:txBody>
          <a:bodyPr>
            <a:normAutofit/>
          </a:bodyPr>
          <a:lstStyle/>
          <a:p>
            <a:pPr lvl="1"/>
            <a:r>
              <a:rPr lang="fr-FR" dirty="0" smtClean="0"/>
              <a:t>Intensité des sources</a:t>
            </a:r>
            <a:endParaRPr lang="fr-FR" dirty="0"/>
          </a:p>
          <a:p>
            <a:pPr lvl="2" algn="just"/>
            <a:r>
              <a:rPr lang="fr-FR" dirty="0" smtClean="0"/>
              <a:t>Méthode: </a:t>
            </a:r>
            <a:r>
              <a:rPr lang="fr-FR" spc="-10" dirty="0"/>
              <a:t>Comparaison aux </a:t>
            </a:r>
            <a:r>
              <a:rPr lang="fr-FR" spc="-10" dirty="0" smtClean="0"/>
              <a:t>étalons d’intensité lumineuse </a:t>
            </a:r>
            <a:r>
              <a:rPr lang="fr-FR" spc="-10" dirty="0"/>
              <a:t>du laboratoire à l'aide d'un </a:t>
            </a:r>
            <a:r>
              <a:rPr lang="fr-FR" spc="-10" dirty="0" smtClean="0"/>
              <a:t>photomètre</a:t>
            </a:r>
          </a:p>
          <a:p>
            <a:pPr lvl="2" algn="just"/>
            <a:r>
              <a:rPr lang="fr-FR" spc="-10" dirty="0" smtClean="0"/>
              <a:t>Moyen: Rail optique de 6 m</a:t>
            </a:r>
          </a:p>
          <a:p>
            <a:pPr lvl="2"/>
            <a:endParaRPr lang="fr-FR" dirty="0" smtClean="0"/>
          </a:p>
          <a:p>
            <a:pPr lvl="1"/>
            <a:r>
              <a:rPr lang="fr-FR" dirty="0" smtClean="0"/>
              <a:t>Flux lumineux de sources</a:t>
            </a:r>
          </a:p>
          <a:p>
            <a:pPr lvl="2" algn="just"/>
            <a:r>
              <a:rPr lang="fr-FR" dirty="0"/>
              <a:t>Méthode: </a:t>
            </a:r>
            <a:r>
              <a:rPr lang="fr-FR" spc="-10" dirty="0"/>
              <a:t>Comparaison aux étalons du laboratoire à l'aide d'un </a:t>
            </a:r>
            <a:r>
              <a:rPr lang="fr-FR" spc="-10" dirty="0" err="1" smtClean="0"/>
              <a:t>lumenmètre</a:t>
            </a:r>
            <a:r>
              <a:rPr lang="fr-FR" spc="-10" dirty="0" smtClean="0"/>
              <a:t> à sphère intégrante</a:t>
            </a:r>
            <a:endParaRPr lang="fr-FR" spc="-10" dirty="0"/>
          </a:p>
          <a:p>
            <a:pPr lvl="2" algn="just"/>
            <a:r>
              <a:rPr lang="fr-FR" spc="-10" dirty="0"/>
              <a:t>Moyen: </a:t>
            </a:r>
            <a:r>
              <a:rPr lang="fr-FR" spc="-10" dirty="0" smtClean="0"/>
              <a:t>Sphère intégrante de 2 m de diamètre</a:t>
            </a:r>
          </a:p>
          <a:p>
            <a:pPr lvl="2"/>
            <a:endParaRPr lang="fr-FR" sz="1800" dirty="0"/>
          </a:p>
          <a:p>
            <a:pPr lvl="1"/>
            <a:r>
              <a:rPr lang="fr-FR" dirty="0" err="1" smtClean="0"/>
              <a:t>Goniophotométrie</a:t>
            </a:r>
            <a:r>
              <a:rPr lang="fr-FR" dirty="0" smtClean="0"/>
              <a:t> de </a:t>
            </a:r>
            <a:r>
              <a:rPr lang="fr-FR" dirty="0"/>
              <a:t>sources</a:t>
            </a:r>
          </a:p>
          <a:p>
            <a:pPr lvl="2" algn="just"/>
            <a:r>
              <a:rPr lang="fr-FR" dirty="0"/>
              <a:t>Méthode: </a:t>
            </a:r>
            <a:r>
              <a:rPr lang="fr-FR" spc="-10" dirty="0"/>
              <a:t>Comparaison aux étalons du laboratoire à l'aide d'un </a:t>
            </a:r>
            <a:r>
              <a:rPr lang="fr-FR" spc="-10" dirty="0" err="1" smtClean="0"/>
              <a:t>goniophotomètre</a:t>
            </a:r>
            <a:endParaRPr lang="fr-FR" spc="-10" dirty="0"/>
          </a:p>
          <a:p>
            <a:pPr lvl="2" algn="just"/>
            <a:r>
              <a:rPr lang="fr-FR" spc="-10" dirty="0"/>
              <a:t>Moyen: </a:t>
            </a:r>
            <a:r>
              <a:rPr lang="fr-FR" spc="-10" dirty="0" smtClean="0"/>
              <a:t>Goniomètre avec une distance optique de 25 m</a:t>
            </a:r>
            <a:endParaRPr lang="fr-FR" dirty="0"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092DE0DB-E721-4227-84A9-ECBF723CB1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84355"/>
            <a:ext cx="12192000" cy="1325563"/>
          </a:xfrm>
        </p:spPr>
        <p:txBody>
          <a:bodyPr/>
          <a:lstStyle/>
          <a:p>
            <a:r>
              <a:rPr lang="fr-FR" sz="3200" dirty="0" smtClean="0"/>
              <a:t>Photométrie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3F446CC-5383-1A58-8806-ADF7125B5C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26B62-73E6-41ED-9535-19A5FFE6D165}" type="slidenum">
              <a:rPr lang="fr-FR" smtClean="0"/>
              <a:t>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27EC5A87-877C-3FED-088F-6D00DD5622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9A3113AD-408E-DB82-7111-F8CEED74A7E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548" t="8847" r="6626" b="18478"/>
          <a:stretch/>
        </p:blipFill>
        <p:spPr>
          <a:xfrm>
            <a:off x="975870" y="6567883"/>
            <a:ext cx="1178500" cy="254394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22155" y="1141069"/>
            <a:ext cx="707290" cy="1251067"/>
          </a:xfrm>
          <a:prstGeom prst="rect">
            <a:avLst/>
          </a:prstGeom>
        </p:spPr>
      </p:pic>
      <p:pic>
        <p:nvPicPr>
          <p:cNvPr id="12" name="Picture 2" descr="https://energie-au-quotidien.lne.fr/images/e9843226-77b3-4409-b140-08e969bd6790.jpeg"/>
          <p:cNvPicPr>
            <a:picLocks noChangeAspect="1" noChangeArrowheads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6166" y="4949605"/>
            <a:ext cx="1070197" cy="1605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77200" y="2132006"/>
            <a:ext cx="4114800" cy="895350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96075" y="3784796"/>
            <a:ext cx="5495925" cy="1143000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70156" y="3904486"/>
            <a:ext cx="724188" cy="1023310"/>
          </a:xfrm>
          <a:prstGeom prst="rect">
            <a:avLst/>
          </a:prstGeom>
        </p:spPr>
      </p:pic>
      <p:pic>
        <p:nvPicPr>
          <p:cNvPr id="1026" name="Picture 2" descr="RADIUM Wi 41/G Calibration Lamp"/>
          <p:cNvPicPr>
            <a:picLocks noChangeAspect="1" noChangeArrowheads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8638" y="2144709"/>
            <a:ext cx="1222007" cy="979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6" name="Groupe 15"/>
          <p:cNvGrpSpPr/>
          <p:nvPr/>
        </p:nvGrpSpPr>
        <p:grpSpPr>
          <a:xfrm>
            <a:off x="10481691" y="4949605"/>
            <a:ext cx="1217746" cy="1771266"/>
            <a:chOff x="7122156" y="5015350"/>
            <a:chExt cx="1217746" cy="1771266"/>
          </a:xfrm>
        </p:grpSpPr>
        <p:pic>
          <p:nvPicPr>
            <p:cNvPr id="1028" name="Picture 4" descr="PISEO - Cluster Lumière"/>
            <p:cNvPicPr>
              <a:picLocks noChangeAspect="1" noChangeArrowheads="1"/>
            </p:cNvPicPr>
            <p:nvPr/>
          </p:nvPicPr>
          <p:blipFill>
            <a:blip r:embed="rId9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22156" y="5015350"/>
              <a:ext cx="1217746" cy="17712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Rectangle 13"/>
            <p:cNvSpPr/>
            <p:nvPr/>
          </p:nvSpPr>
          <p:spPr>
            <a:xfrm>
              <a:off x="7898872" y="5874026"/>
              <a:ext cx="358788" cy="71561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7464246" y="6320456"/>
              <a:ext cx="288234" cy="198783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3898724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A2B1FB00-422B-4ABF-A3CE-1F20011285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4000" y="1241208"/>
            <a:ext cx="6747923" cy="5205827"/>
          </a:xfrm>
        </p:spPr>
        <p:txBody>
          <a:bodyPr>
            <a:normAutofit/>
          </a:bodyPr>
          <a:lstStyle/>
          <a:p>
            <a:pPr lvl="1"/>
            <a:r>
              <a:rPr lang="fr-FR" dirty="0" smtClean="0"/>
              <a:t>Luxmètre</a:t>
            </a:r>
            <a:endParaRPr lang="fr-FR" dirty="0"/>
          </a:p>
          <a:p>
            <a:pPr lvl="2" algn="just"/>
            <a:r>
              <a:rPr lang="fr-FR" dirty="0" smtClean="0"/>
              <a:t>Méthode: </a:t>
            </a:r>
            <a:r>
              <a:rPr lang="fr-FR" spc="-10" dirty="0"/>
              <a:t>Comparaison </a:t>
            </a:r>
            <a:r>
              <a:rPr lang="fr-FR" spc="-10" dirty="0" smtClean="0"/>
              <a:t>à un luxmètre étalon raccordé aux étalons d’intensité lumineuse pour un niveau de 1000 lx puis vérification de la linéarité avec une source d’éclairement variable</a:t>
            </a:r>
          </a:p>
          <a:p>
            <a:pPr lvl="2" algn="just"/>
            <a:r>
              <a:rPr lang="fr-FR" spc="-10" dirty="0" smtClean="0"/>
              <a:t>Moyen: Rail optique et source d’intensité variable à sphère intégrante</a:t>
            </a:r>
          </a:p>
          <a:p>
            <a:pPr lvl="1"/>
            <a:r>
              <a:rPr lang="fr-FR" dirty="0" err="1" smtClean="0"/>
              <a:t>Luminancemètre</a:t>
            </a:r>
            <a:endParaRPr lang="fr-FR" dirty="0" smtClean="0"/>
          </a:p>
          <a:p>
            <a:pPr lvl="2" algn="just"/>
            <a:r>
              <a:rPr lang="fr-FR" dirty="0"/>
              <a:t>Méthode: </a:t>
            </a:r>
            <a:r>
              <a:rPr lang="fr-FR" spc="-10" dirty="0"/>
              <a:t>Comparaison </a:t>
            </a:r>
            <a:r>
              <a:rPr lang="fr-FR" spc="-10" dirty="0" smtClean="0"/>
              <a:t>à un </a:t>
            </a:r>
            <a:r>
              <a:rPr lang="fr-FR" spc="-10" dirty="0" err="1" smtClean="0"/>
              <a:t>luminancemètre</a:t>
            </a:r>
            <a:r>
              <a:rPr lang="fr-FR" spc="-10" dirty="0" smtClean="0"/>
              <a:t> étalon raccordé aux étalons d’intensité lumineuse et un étalon de réflectance (facteur de luminance)</a:t>
            </a:r>
          </a:p>
          <a:p>
            <a:pPr lvl="2" algn="just"/>
            <a:r>
              <a:rPr lang="fr-FR" spc="-10" dirty="0" smtClean="0"/>
              <a:t>Moyen</a:t>
            </a:r>
            <a:r>
              <a:rPr lang="fr-FR" spc="-10" dirty="0"/>
              <a:t>: </a:t>
            </a:r>
            <a:r>
              <a:rPr lang="fr-FR" spc="-10" dirty="0" smtClean="0"/>
              <a:t>Source de luminance à sphère intégrante</a:t>
            </a:r>
            <a:endParaRPr lang="fr-FR" dirty="0"/>
          </a:p>
          <a:p>
            <a:pPr lvl="1"/>
            <a:r>
              <a:rPr lang="fr-FR" dirty="0" smtClean="0"/>
              <a:t>Source de luminance</a:t>
            </a:r>
            <a:endParaRPr lang="fr-FR" dirty="0"/>
          </a:p>
          <a:p>
            <a:pPr lvl="2" algn="just"/>
            <a:r>
              <a:rPr lang="fr-FR" dirty="0"/>
              <a:t>Méthode: </a:t>
            </a:r>
            <a:r>
              <a:rPr lang="fr-FR" spc="-10" dirty="0" smtClean="0"/>
              <a:t>Mesure directe avec un </a:t>
            </a:r>
            <a:r>
              <a:rPr lang="fr-FR" spc="-10" dirty="0" err="1" smtClean="0"/>
              <a:t>luminancemètre</a:t>
            </a:r>
            <a:r>
              <a:rPr lang="fr-FR" spc="-10" dirty="0" smtClean="0"/>
              <a:t> étalon</a:t>
            </a:r>
            <a:endParaRPr lang="fr-FR" spc="-10" dirty="0"/>
          </a:p>
          <a:p>
            <a:pPr lvl="2" algn="just"/>
            <a:r>
              <a:rPr lang="fr-FR" spc="-10" dirty="0"/>
              <a:t>Moyen: </a:t>
            </a:r>
            <a:r>
              <a:rPr lang="fr-FR" spc="-10" dirty="0" err="1" smtClean="0"/>
              <a:t>Luminancemètre</a:t>
            </a:r>
            <a:r>
              <a:rPr lang="fr-FR" spc="-10" dirty="0" smtClean="0"/>
              <a:t> étalon</a:t>
            </a:r>
            <a:endParaRPr lang="fr-FR" dirty="0"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092DE0DB-E721-4227-84A9-ECBF723CB1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84355"/>
            <a:ext cx="12192000" cy="1325563"/>
          </a:xfrm>
        </p:spPr>
        <p:txBody>
          <a:bodyPr/>
          <a:lstStyle/>
          <a:p>
            <a:r>
              <a:rPr lang="fr-FR" sz="3200" dirty="0" smtClean="0"/>
              <a:t>Photométrie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3F446CC-5383-1A58-8806-ADF7125B5C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26B62-73E6-41ED-9535-19A5FFE6D165}" type="slidenum">
              <a:rPr lang="fr-FR" smtClean="0"/>
              <a:t>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27EC5A87-877C-3FED-088F-6D00DD5622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9A3113AD-408E-DB82-7111-F8CEED74A7E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548" t="8847" r="6626" b="18478"/>
          <a:stretch/>
        </p:blipFill>
        <p:spPr>
          <a:xfrm>
            <a:off x="975870" y="6567883"/>
            <a:ext cx="1178500" cy="254394"/>
          </a:xfrm>
          <a:prstGeom prst="rect">
            <a:avLst/>
          </a:prstGeom>
        </p:spPr>
      </p:pic>
      <p:pic>
        <p:nvPicPr>
          <p:cNvPr id="14" name="Picture 8" descr="Luminancemètre numérique - LS-150 - Konica Minolta - compact / USB"/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1923" y="3292997"/>
            <a:ext cx="1212201" cy="1675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LMT L 100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9429" y="5499791"/>
            <a:ext cx="959930" cy="1068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Ol426-s"/>
          <p:cNvPicPr>
            <a:picLocks noChangeAspect="1" noChangeArrowheads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2265" y="3292997"/>
            <a:ext cx="3125175" cy="1562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22165" y="1358506"/>
            <a:ext cx="3969835" cy="1399367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44374" y="4879006"/>
            <a:ext cx="4448309" cy="1568029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1923" y="1358507"/>
            <a:ext cx="1330242" cy="728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1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A2B1FB00-422B-4ABF-A3CE-1F20011285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4000" y="1241208"/>
            <a:ext cx="6639223" cy="5205827"/>
          </a:xfrm>
        </p:spPr>
        <p:txBody>
          <a:bodyPr>
            <a:normAutofit/>
          </a:bodyPr>
          <a:lstStyle/>
          <a:p>
            <a:pPr lvl="1"/>
            <a:r>
              <a:rPr lang="fr-FR" dirty="0" smtClean="0"/>
              <a:t>Radiomètre UV</a:t>
            </a:r>
            <a:endParaRPr lang="fr-FR" dirty="0"/>
          </a:p>
          <a:p>
            <a:pPr lvl="2" algn="just"/>
            <a:r>
              <a:rPr lang="fr-FR" dirty="0" smtClean="0"/>
              <a:t>Méthode: </a:t>
            </a:r>
            <a:r>
              <a:rPr lang="fr-FR" spc="-10" dirty="0"/>
              <a:t>Comparaison </a:t>
            </a:r>
            <a:r>
              <a:rPr lang="fr-FR" spc="-10" dirty="0" smtClean="0"/>
              <a:t>à un radiomètre étalon aux longueurs d’onde (254, 313, 365, 460 nm) et en bande large (300-400 nm)</a:t>
            </a:r>
          </a:p>
          <a:p>
            <a:pPr lvl="2" algn="just"/>
            <a:r>
              <a:rPr lang="fr-FR" spc="-10" dirty="0" smtClean="0"/>
              <a:t>Moyen: Lampes à décharge filtrée (Hg, Xe)</a:t>
            </a:r>
          </a:p>
          <a:p>
            <a:pPr lvl="2"/>
            <a:endParaRPr lang="fr-FR" sz="1800" spc="-10" dirty="0" smtClean="0"/>
          </a:p>
          <a:p>
            <a:pPr lvl="2"/>
            <a:endParaRPr lang="fr-FR" sz="1800" spc="-10" dirty="0" smtClean="0"/>
          </a:p>
          <a:p>
            <a:pPr lvl="1"/>
            <a:r>
              <a:rPr lang="fr-FR" dirty="0" smtClean="0"/>
              <a:t>Radiomètre laser</a:t>
            </a:r>
          </a:p>
          <a:p>
            <a:pPr lvl="2" algn="just"/>
            <a:r>
              <a:rPr lang="fr-FR" dirty="0"/>
              <a:t>Méthode: </a:t>
            </a:r>
            <a:r>
              <a:rPr lang="fr-FR" spc="-10" dirty="0"/>
              <a:t>Comparaison </a:t>
            </a:r>
            <a:r>
              <a:rPr lang="fr-FR" spc="-10" dirty="0" smtClean="0"/>
              <a:t>à un radiomètre étalon raccordé au radiomètre cryogénique</a:t>
            </a:r>
          </a:p>
          <a:p>
            <a:pPr lvl="2" algn="just"/>
            <a:r>
              <a:rPr lang="fr-FR" spc="-10" dirty="0" smtClean="0"/>
              <a:t>Moyen</a:t>
            </a:r>
            <a:r>
              <a:rPr lang="fr-FR" spc="-10" dirty="0"/>
              <a:t>: </a:t>
            </a:r>
            <a:r>
              <a:rPr lang="fr-FR" spc="-10" dirty="0" smtClean="0"/>
              <a:t>Laser à différentes longueurs d’onde et différentes caractéristiques temporelles (continu ou impulsion) </a:t>
            </a:r>
            <a:endParaRPr lang="fr-FR" dirty="0"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092DE0DB-E721-4227-84A9-ECBF723CB1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84355"/>
            <a:ext cx="12192000" cy="1325563"/>
          </a:xfrm>
        </p:spPr>
        <p:txBody>
          <a:bodyPr/>
          <a:lstStyle/>
          <a:p>
            <a:r>
              <a:rPr lang="fr-FR" sz="3200" dirty="0" smtClean="0"/>
              <a:t>Radiométrie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3F446CC-5383-1A58-8806-ADF7125B5C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26B62-73E6-41ED-9535-19A5FFE6D165}" type="slidenum">
              <a:rPr lang="fr-FR" smtClean="0"/>
              <a:t>6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27EC5A87-877C-3FED-088F-6D00DD5622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9A3113AD-408E-DB82-7111-F8CEED74A7E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548" t="8847" r="6626" b="18478"/>
          <a:stretch/>
        </p:blipFill>
        <p:spPr>
          <a:xfrm>
            <a:off x="975870" y="6567883"/>
            <a:ext cx="1178500" cy="254394"/>
          </a:xfrm>
          <a:prstGeom prst="rect">
            <a:avLst/>
          </a:prstGeom>
        </p:spPr>
      </p:pic>
      <p:pic>
        <p:nvPicPr>
          <p:cNvPr id="19" name="Imag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68748" y="1101380"/>
            <a:ext cx="3823252" cy="1971675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98365" y="4041885"/>
            <a:ext cx="5393635" cy="2215410"/>
          </a:xfrm>
          <a:prstGeom prst="rect">
            <a:avLst/>
          </a:prstGeom>
        </p:spPr>
      </p:pic>
      <p:pic>
        <p:nvPicPr>
          <p:cNvPr id="9" name="Picture 8" descr="Radiomètre UV SXL 55"/>
          <p:cNvPicPr>
            <a:picLocks noChangeAspect="1" noChangeArrowheads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4361" y="1101380"/>
            <a:ext cx="1072375" cy="1072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Purificateur d'eau UV : Tout savoir sur cette technologie UV"/>
          <p:cNvPicPr>
            <a:picLocks noChangeAspect="1" noChangeArrowheads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6915" y="2301991"/>
            <a:ext cx="1637530" cy="1093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Photovieillissement accéléré en SEPAP — Wikipédia"/>
          <p:cNvPicPr>
            <a:picLocks noChangeAspect="1" noChangeArrowheads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3223" y="2313794"/>
            <a:ext cx="1533513" cy="1106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 descr="TRUMPF Laser cutting: TruLaser 5030 fiber – Productive machine with  solid-state laser"/>
          <p:cNvPicPr>
            <a:picLocks noChangeAspect="1" noChangeArrowheads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66" y="5018405"/>
            <a:ext cx="2202471" cy="1238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495820" y="4806883"/>
            <a:ext cx="4238625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353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A2B1FB00-422B-4ABF-A3CE-1F20011285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4000" y="1241208"/>
            <a:ext cx="6552075" cy="5205827"/>
          </a:xfrm>
        </p:spPr>
        <p:txBody>
          <a:bodyPr>
            <a:normAutofit/>
          </a:bodyPr>
          <a:lstStyle/>
          <a:p>
            <a:pPr lvl="1"/>
            <a:r>
              <a:rPr lang="fr-FR" dirty="0" smtClean="0"/>
              <a:t>Radiomètre Fibre optique</a:t>
            </a:r>
            <a:endParaRPr lang="fr-FR" dirty="0"/>
          </a:p>
          <a:p>
            <a:pPr lvl="2" algn="just"/>
            <a:r>
              <a:rPr lang="fr-FR" dirty="0" smtClean="0"/>
              <a:t>Méthode: </a:t>
            </a:r>
            <a:r>
              <a:rPr lang="fr-FR" spc="-10" dirty="0"/>
              <a:t>Comparaison </a:t>
            </a:r>
            <a:r>
              <a:rPr lang="fr-FR" spc="-10" dirty="0" smtClean="0"/>
              <a:t>à un radiomètre étalon aux longueurs d’onde 850, 1300, 1310 et 1550 nm</a:t>
            </a:r>
          </a:p>
          <a:p>
            <a:pPr lvl="2" algn="just"/>
            <a:r>
              <a:rPr lang="fr-FR" spc="-10" dirty="0" smtClean="0"/>
              <a:t>Moyen: Diodes laser (1 mW)</a:t>
            </a:r>
          </a:p>
          <a:p>
            <a:pPr lvl="2"/>
            <a:endParaRPr lang="fr-FR" sz="1800" spc="-10" dirty="0" smtClean="0"/>
          </a:p>
          <a:p>
            <a:pPr lvl="1"/>
            <a:r>
              <a:rPr lang="fr-FR" dirty="0" smtClean="0"/>
              <a:t>Fluxmètre</a:t>
            </a:r>
          </a:p>
          <a:p>
            <a:pPr lvl="2" algn="just"/>
            <a:r>
              <a:rPr lang="fr-FR" dirty="0"/>
              <a:t>Méthode: </a:t>
            </a:r>
            <a:r>
              <a:rPr lang="fr-FR" dirty="0" smtClean="0"/>
              <a:t>Densité </a:t>
            </a:r>
            <a:r>
              <a:rPr lang="fr-FR" dirty="0"/>
              <a:t>de flux totale incidente sur le </a:t>
            </a:r>
            <a:r>
              <a:rPr lang="fr-FR" dirty="0" smtClean="0"/>
              <a:t>fluxmètre </a:t>
            </a:r>
            <a:r>
              <a:rPr lang="fr-FR" spc="-10" dirty="0" smtClean="0"/>
              <a:t>déterminée par modélisation d’un corps noir à haute température</a:t>
            </a:r>
          </a:p>
          <a:p>
            <a:pPr lvl="2" algn="just"/>
            <a:r>
              <a:rPr lang="fr-FR" spc="-10" dirty="0" smtClean="0"/>
              <a:t>Moyen</a:t>
            </a:r>
            <a:r>
              <a:rPr lang="fr-FR" spc="-10" dirty="0"/>
              <a:t>: </a:t>
            </a:r>
            <a:r>
              <a:rPr lang="fr-FR" spc="-10" dirty="0" smtClean="0"/>
              <a:t>Corps noir sous vide (convexion nulle) et corps noir à pression atmosphérique. Température max 900°C</a:t>
            </a:r>
          </a:p>
          <a:p>
            <a:pPr lvl="2" algn="just"/>
            <a:endParaRPr lang="fr-FR" spc="-10" dirty="0"/>
          </a:p>
          <a:p>
            <a:pPr lvl="1"/>
            <a:r>
              <a:rPr lang="fr-FR" dirty="0" err="1" smtClean="0"/>
              <a:t>Pyranomètre</a:t>
            </a:r>
            <a:endParaRPr lang="fr-FR" dirty="0"/>
          </a:p>
          <a:p>
            <a:pPr lvl="2" algn="just"/>
            <a:r>
              <a:rPr lang="fr-FR" dirty="0"/>
              <a:t>Méthode: </a:t>
            </a:r>
            <a:r>
              <a:rPr lang="fr-FR" spc="-10" dirty="0" smtClean="0"/>
              <a:t>Comparaison à un </a:t>
            </a:r>
            <a:r>
              <a:rPr lang="fr-FR" spc="-10" dirty="0" err="1" smtClean="0"/>
              <a:t>pyranomètre</a:t>
            </a:r>
            <a:r>
              <a:rPr lang="fr-FR" spc="-10" dirty="0" smtClean="0"/>
              <a:t> étalon (étalonnage PMOD) sous éclairement solaire artificiel</a:t>
            </a:r>
            <a:endParaRPr lang="fr-FR" spc="-10" dirty="0"/>
          </a:p>
          <a:p>
            <a:pPr lvl="2" algn="just"/>
            <a:r>
              <a:rPr lang="fr-FR" spc="-10" dirty="0"/>
              <a:t>Moyen: </a:t>
            </a:r>
            <a:r>
              <a:rPr lang="fr-FR" spc="-10" dirty="0" smtClean="0"/>
              <a:t>Simulateur solaire</a:t>
            </a:r>
            <a:endParaRPr lang="fr-FR" dirty="0"/>
          </a:p>
          <a:p>
            <a:pPr lvl="2" algn="just"/>
            <a:endParaRPr lang="fr-FR" dirty="0"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092DE0DB-E721-4227-84A9-ECBF723CB1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84355"/>
            <a:ext cx="12192000" cy="1325563"/>
          </a:xfrm>
        </p:spPr>
        <p:txBody>
          <a:bodyPr/>
          <a:lstStyle/>
          <a:p>
            <a:r>
              <a:rPr lang="fr-FR" sz="3200" dirty="0" smtClean="0"/>
              <a:t>Radiométrie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3F446CC-5383-1A58-8806-ADF7125B5C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26B62-73E6-41ED-9535-19A5FFE6D165}" type="slidenum">
              <a:rPr lang="fr-FR" smtClean="0"/>
              <a:t>7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27EC5A87-877C-3FED-088F-6D00DD5622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9A3113AD-408E-DB82-7111-F8CEED74A7E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548" t="8847" r="6626" b="18478"/>
          <a:stretch/>
        </p:blipFill>
        <p:spPr>
          <a:xfrm>
            <a:off x="975870" y="6567883"/>
            <a:ext cx="1178500" cy="254394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96075" y="1469971"/>
            <a:ext cx="5495925" cy="1171575"/>
          </a:xfrm>
          <a:prstGeom prst="rect">
            <a:avLst/>
          </a:prstGeom>
        </p:spPr>
      </p:pic>
      <p:pic>
        <p:nvPicPr>
          <p:cNvPr id="15" name="Picture 7" descr="C:\Documents and Settings\dubard\Mes documents\FORMATION FIBRE\Radiomètre.JPG"/>
          <p:cNvPicPr>
            <a:picLocks noChangeAspect="1" noChangeArrowheads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7495" y="1905736"/>
            <a:ext cx="1208727" cy="906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77200" y="3328952"/>
            <a:ext cx="4114800" cy="1152525"/>
          </a:xfrm>
          <a:prstGeom prst="rect">
            <a:avLst/>
          </a:prstGeom>
        </p:spPr>
      </p:pic>
      <p:pic>
        <p:nvPicPr>
          <p:cNvPr id="17" name="Picture 2" descr="Capteur de Flux Thermique Gardon Schmidt Boelter BLET FLUH0-B0"/>
          <p:cNvPicPr>
            <a:picLocks noChangeAspect="1" noChangeArrowheads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1898" y="3327614"/>
            <a:ext cx="869478" cy="869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6" descr="Essais de résistance au feu et de réaction"/>
          <p:cNvPicPr>
            <a:picLocks noChangeAspect="1" noChangeArrowheads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0028" y="4486760"/>
            <a:ext cx="1960442" cy="724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087138" y="5432526"/>
            <a:ext cx="4114800" cy="609600"/>
          </a:xfrm>
          <a:prstGeom prst="rect">
            <a:avLst/>
          </a:prstGeom>
        </p:spPr>
      </p:pic>
      <p:pic>
        <p:nvPicPr>
          <p:cNvPr id="21" name="Image 2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646025" y="5773425"/>
            <a:ext cx="1404495" cy="938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7271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A2B1FB00-422B-4ABF-A3CE-1F20011285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4000" y="1241208"/>
            <a:ext cx="6552075" cy="5205827"/>
          </a:xfrm>
        </p:spPr>
        <p:txBody>
          <a:bodyPr>
            <a:normAutofit/>
          </a:bodyPr>
          <a:lstStyle/>
          <a:p>
            <a:pPr lvl="1"/>
            <a:r>
              <a:rPr lang="fr-FR" dirty="0" smtClean="0"/>
              <a:t>Détecteurs</a:t>
            </a:r>
            <a:endParaRPr lang="fr-FR" dirty="0"/>
          </a:p>
          <a:p>
            <a:pPr lvl="2" algn="just"/>
            <a:r>
              <a:rPr lang="fr-FR" dirty="0" smtClean="0"/>
              <a:t>Méthode: </a:t>
            </a:r>
            <a:r>
              <a:rPr lang="fr-FR" spc="-10" dirty="0"/>
              <a:t>Comparaison </a:t>
            </a:r>
            <a:r>
              <a:rPr lang="fr-FR" spc="-10" dirty="0" smtClean="0"/>
              <a:t>à un détecteur étalon raccordé au radiomètre cryogénique</a:t>
            </a:r>
          </a:p>
          <a:p>
            <a:pPr lvl="2" algn="just"/>
            <a:r>
              <a:rPr lang="fr-FR" spc="-10" dirty="0" smtClean="0"/>
              <a:t>Moyen: Banc basé sur un monochromateur et une source à large spectre. Détecteurs étalons Si, Ge et </a:t>
            </a:r>
            <a:r>
              <a:rPr lang="fr-FR" spc="-10" dirty="0" err="1" smtClean="0"/>
              <a:t>InGaAs</a:t>
            </a:r>
            <a:endParaRPr lang="fr-FR" spc="-10" dirty="0" smtClean="0"/>
          </a:p>
          <a:p>
            <a:pPr lvl="2"/>
            <a:endParaRPr lang="fr-FR" sz="1800" spc="-10" dirty="0" smtClean="0"/>
          </a:p>
          <a:p>
            <a:pPr lvl="2"/>
            <a:endParaRPr lang="fr-FR" sz="1800" spc="-10" dirty="0" smtClean="0"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092DE0DB-E721-4227-84A9-ECBF723CB1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84355"/>
            <a:ext cx="12192000" cy="1325563"/>
          </a:xfrm>
        </p:spPr>
        <p:txBody>
          <a:bodyPr/>
          <a:lstStyle/>
          <a:p>
            <a:r>
              <a:rPr lang="fr-FR" sz="3200" dirty="0" err="1" smtClean="0"/>
              <a:t>Spectroradiométrie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3F446CC-5383-1A58-8806-ADF7125B5C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26B62-73E6-41ED-9535-19A5FFE6D165}" type="slidenum">
              <a:rPr lang="fr-FR" smtClean="0"/>
              <a:t>8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27EC5A87-877C-3FED-088F-6D00DD5622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9A3113AD-408E-DB82-7111-F8CEED74A7E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548" t="8847" r="6626" b="18478"/>
          <a:stretch/>
        </p:blipFill>
        <p:spPr>
          <a:xfrm>
            <a:off x="975870" y="6567883"/>
            <a:ext cx="1178500" cy="254394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96075" y="1706838"/>
            <a:ext cx="5495925" cy="1933575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9882" y="3256723"/>
            <a:ext cx="4370170" cy="3040270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17264" y="4250068"/>
            <a:ext cx="2629357" cy="1557680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84298" y="4250068"/>
            <a:ext cx="2606266" cy="1560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9924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2658" y="5180897"/>
            <a:ext cx="1934076" cy="967038"/>
          </a:xfrm>
          <a:prstGeom prst="rect">
            <a:avLst/>
          </a:prstGeom>
        </p:spPr>
      </p:pic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A2B1FB00-422B-4ABF-A3CE-1F20011285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4001" y="1241208"/>
            <a:ext cx="6552074" cy="5205827"/>
          </a:xfrm>
        </p:spPr>
        <p:txBody>
          <a:bodyPr>
            <a:normAutofit/>
          </a:bodyPr>
          <a:lstStyle/>
          <a:p>
            <a:pPr lvl="1"/>
            <a:r>
              <a:rPr lang="fr-FR" dirty="0" smtClean="0"/>
              <a:t>Sources </a:t>
            </a:r>
            <a:r>
              <a:rPr lang="fr-FR" dirty="0" err="1" smtClean="0"/>
              <a:t>spectriques</a:t>
            </a:r>
            <a:endParaRPr lang="fr-FR" dirty="0"/>
          </a:p>
          <a:p>
            <a:pPr lvl="2" algn="just"/>
            <a:r>
              <a:rPr lang="fr-FR" dirty="0" smtClean="0"/>
              <a:t>Méthode: </a:t>
            </a:r>
            <a:r>
              <a:rPr lang="fr-FR" spc="-10" dirty="0"/>
              <a:t>Comparaison </a:t>
            </a:r>
            <a:r>
              <a:rPr lang="fr-FR" spc="-10" dirty="0" smtClean="0"/>
              <a:t>à des sources étalons en éclairement </a:t>
            </a:r>
            <a:r>
              <a:rPr lang="fr-FR" spc="-10" dirty="0" err="1" smtClean="0"/>
              <a:t>spectrique</a:t>
            </a:r>
            <a:r>
              <a:rPr lang="fr-FR" spc="-10" dirty="0" smtClean="0"/>
              <a:t> relatif. Calage en absolu avec la mesure de la grandeur lumineuse</a:t>
            </a:r>
          </a:p>
          <a:p>
            <a:pPr lvl="2" algn="just"/>
            <a:r>
              <a:rPr lang="fr-FR" spc="-10" dirty="0" smtClean="0"/>
              <a:t>Moyen: Banc basé sur un monochromateur et des détecteurs Si,  </a:t>
            </a:r>
            <a:r>
              <a:rPr lang="fr-FR" spc="-10" dirty="0" err="1" smtClean="0"/>
              <a:t>InGaAs</a:t>
            </a:r>
            <a:endParaRPr lang="fr-FR" spc="-10" dirty="0" smtClean="0"/>
          </a:p>
          <a:p>
            <a:pPr lvl="2"/>
            <a:endParaRPr lang="fr-FR" sz="1800" spc="-10" dirty="0" smtClean="0"/>
          </a:p>
          <a:p>
            <a:pPr lvl="2"/>
            <a:endParaRPr lang="fr-FR" sz="1800" spc="-10" dirty="0" smtClean="0"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092DE0DB-E721-4227-84A9-ECBF723CB1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84355"/>
            <a:ext cx="12192000" cy="1325563"/>
          </a:xfrm>
        </p:spPr>
        <p:txBody>
          <a:bodyPr/>
          <a:lstStyle/>
          <a:p>
            <a:r>
              <a:rPr lang="fr-FR" sz="3200" dirty="0" err="1" smtClean="0"/>
              <a:t>Spectroradiométrie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3F446CC-5383-1A58-8806-ADF7125B5C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26B62-73E6-41ED-9535-19A5FFE6D165}" type="slidenum">
              <a:rPr lang="fr-FR" smtClean="0"/>
              <a:t>9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27EC5A87-877C-3FED-088F-6D00DD5622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9A3113AD-408E-DB82-7111-F8CEED74A7E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548" t="8847" r="6626" b="18478"/>
          <a:stretch/>
        </p:blipFill>
        <p:spPr>
          <a:xfrm>
            <a:off x="975870" y="6567883"/>
            <a:ext cx="1178500" cy="254394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96075" y="1118243"/>
            <a:ext cx="5495925" cy="1562100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96074" y="2783903"/>
            <a:ext cx="5495925" cy="1352550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55310" y="3668375"/>
            <a:ext cx="1628773" cy="1083197"/>
          </a:xfrm>
          <a:prstGeom prst="rect">
            <a:avLst/>
          </a:prstGeom>
        </p:spPr>
      </p:pic>
      <p:grpSp>
        <p:nvGrpSpPr>
          <p:cNvPr id="14" name="Groupe 13"/>
          <p:cNvGrpSpPr/>
          <p:nvPr/>
        </p:nvGrpSpPr>
        <p:grpSpPr>
          <a:xfrm>
            <a:off x="144001" y="3230109"/>
            <a:ext cx="3270207" cy="2917826"/>
            <a:chOff x="0" y="-1"/>
            <a:chExt cx="3270688" cy="2918130"/>
          </a:xfrm>
        </p:grpSpPr>
        <p:sp>
          <p:nvSpPr>
            <p:cNvPr id="15" name="Rectangle 14"/>
            <p:cNvSpPr/>
            <p:nvPr/>
          </p:nvSpPr>
          <p:spPr>
            <a:xfrm>
              <a:off x="739472" y="1272209"/>
              <a:ext cx="2456953" cy="135172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fr-FR" sz="1100" dirty="0" smtClean="0">
                  <a:solidFill>
                    <a:srgbClr val="000000"/>
                  </a:solidFill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Monochromateur</a:t>
              </a:r>
              <a:endParaRPr lang="fr-FR" sz="1100" dirty="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469127" y="485030"/>
              <a:ext cx="1542553" cy="357809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17" name="Rectangle à coins arrondis 16"/>
            <p:cNvSpPr/>
            <p:nvPr/>
          </p:nvSpPr>
          <p:spPr>
            <a:xfrm>
              <a:off x="826936" y="270345"/>
              <a:ext cx="222636" cy="437045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18" name="Ellipse 17"/>
            <p:cNvSpPr/>
            <p:nvPr/>
          </p:nvSpPr>
          <p:spPr>
            <a:xfrm>
              <a:off x="1447138" y="421419"/>
              <a:ext cx="278295" cy="270345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19" name="Zone de texte 10"/>
            <p:cNvSpPr txBox="1"/>
            <p:nvPr/>
          </p:nvSpPr>
          <p:spPr>
            <a:xfrm>
              <a:off x="0" y="958133"/>
              <a:ext cx="683812" cy="379774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fr-FR" sz="1100" dirty="0" smtClean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Optique</a:t>
              </a:r>
            </a:p>
            <a:p>
              <a:r>
                <a:rPr lang="fr-FR" sz="1100" dirty="0" smtClean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d’entrée</a:t>
              </a:r>
              <a:endParaRPr lang="fr-FR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0" name="Zone de texte 14"/>
            <p:cNvSpPr txBox="1"/>
            <p:nvPr/>
          </p:nvSpPr>
          <p:spPr>
            <a:xfrm>
              <a:off x="1129086" y="0"/>
              <a:ext cx="906449" cy="413164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fr-FR" sz="1100" dirty="0" smtClean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Lampe à étalonner</a:t>
              </a:r>
              <a:endParaRPr lang="fr-FR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1" name="Zone de texte 15"/>
            <p:cNvSpPr txBox="1"/>
            <p:nvPr/>
          </p:nvSpPr>
          <p:spPr>
            <a:xfrm>
              <a:off x="634821" y="-1"/>
              <a:ext cx="613533" cy="262255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fr-FR" sz="1100" dirty="0" smtClean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Etalon</a:t>
              </a:r>
              <a:endParaRPr lang="fr-FR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2" name="Double flèche horizontale 21"/>
            <p:cNvSpPr/>
            <p:nvPr/>
          </p:nvSpPr>
          <p:spPr>
            <a:xfrm>
              <a:off x="930303" y="906449"/>
              <a:ext cx="636104" cy="103367"/>
            </a:xfrm>
            <a:prstGeom prst="leftRightArrow">
              <a:avLst/>
            </a:prstGeom>
            <a:solidFill>
              <a:schemeClr val="bg2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23" name="Rectangle à coins arrondis 22"/>
            <p:cNvSpPr/>
            <p:nvPr/>
          </p:nvSpPr>
          <p:spPr>
            <a:xfrm>
              <a:off x="2886324" y="2631882"/>
              <a:ext cx="111318" cy="286247"/>
            </a:xfrm>
            <a:prstGeom prst="roundRect">
              <a:avLst/>
            </a:prstGeom>
            <a:solidFill>
              <a:schemeClr val="tx1">
                <a:lumMod val="50000"/>
                <a:lumOff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24" name="Zone de texte 13"/>
            <p:cNvSpPr txBox="1"/>
            <p:nvPr/>
          </p:nvSpPr>
          <p:spPr>
            <a:xfrm>
              <a:off x="1948069" y="556592"/>
              <a:ext cx="1322619" cy="262890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fr-FR" sz="1100" dirty="0" smtClean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Table de translation</a:t>
              </a:r>
              <a:endParaRPr lang="fr-FR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5" name="Zone de texte 12"/>
            <p:cNvSpPr txBox="1"/>
            <p:nvPr/>
          </p:nvSpPr>
          <p:spPr>
            <a:xfrm>
              <a:off x="2196714" y="2655874"/>
              <a:ext cx="689610" cy="262255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fr-FR" sz="1100" dirty="0" smtClean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Détecteur</a:t>
              </a:r>
              <a:endParaRPr lang="fr-FR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6" name="Ellipse 25"/>
            <p:cNvSpPr/>
            <p:nvPr/>
          </p:nvSpPr>
          <p:spPr>
            <a:xfrm>
              <a:off x="811033" y="1057524"/>
              <a:ext cx="222637" cy="214685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</p:grpSp>
      <p:pic>
        <p:nvPicPr>
          <p:cNvPr id="27" name="Picture 4" descr="Ol426-s"/>
          <p:cNvPicPr>
            <a:picLocks noChangeAspect="1" noChangeArrowheads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4808" y="4484553"/>
            <a:ext cx="3176969" cy="1588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 descr="SOLHETTA Ampoule LED E27 470 lumen, globe transparent - IKEA"/>
          <p:cNvPicPr>
            <a:picLocks noChangeAspect="1" noChangeArrowheads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6074" y="4642308"/>
            <a:ext cx="1140029" cy="1140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9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27739537"/>
              </p:ext>
            </p:extLst>
          </p:nvPr>
        </p:nvGraphicFramePr>
        <p:xfrm>
          <a:off x="4372154" y="3752473"/>
          <a:ext cx="2323919" cy="131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4" name="Graphique" r:id="rId10" imgW="5886831" imgH="3324543" progId="Excel.Chart.8">
                  <p:embed/>
                </p:oleObj>
              </mc:Choice>
              <mc:Fallback>
                <p:oleObj name="Graphique" r:id="rId10" imgW="5886831" imgH="3324543" progId="Excel.Chart.8">
                  <p:embed/>
                  <p:pic>
                    <p:nvPicPr>
                      <p:cNvPr id="293892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72154" y="3752473"/>
                        <a:ext cx="2323919" cy="1312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79774778"/>
              </p:ext>
            </p:extLst>
          </p:nvPr>
        </p:nvGraphicFramePr>
        <p:xfrm>
          <a:off x="4362237" y="5114122"/>
          <a:ext cx="2333837" cy="12768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5" name="Graphique" r:id="rId12" imgW="5886831" imgH="3219768" progId="Excel.Chart.8">
                  <p:embed/>
                </p:oleObj>
              </mc:Choice>
              <mc:Fallback>
                <p:oleObj name="Graphique" r:id="rId12" imgW="5886831" imgH="3219768" progId="Excel.Chart.8">
                  <p:embed/>
                  <p:pic>
                    <p:nvPicPr>
                      <p:cNvPr id="293893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62237" y="5114122"/>
                        <a:ext cx="2333837" cy="127681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66567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NE">
  <a:themeElements>
    <a:clrScheme name="LNE">
      <a:dk1>
        <a:sysClr val="windowText" lastClr="000000"/>
      </a:dk1>
      <a:lt1>
        <a:sysClr val="window" lastClr="FFFFFF"/>
      </a:lt1>
      <a:dk2>
        <a:srgbClr val="003A70"/>
      </a:dk2>
      <a:lt2>
        <a:srgbClr val="E7E6E6"/>
      </a:lt2>
      <a:accent1>
        <a:srgbClr val="E6192D"/>
      </a:accent1>
      <a:accent2>
        <a:srgbClr val="CD963C"/>
      </a:accent2>
      <a:accent3>
        <a:srgbClr val="A5A5A5"/>
      </a:accent3>
      <a:accent4>
        <a:srgbClr val="003A70"/>
      </a:accent4>
      <a:accent5>
        <a:srgbClr val="E6192D"/>
      </a:accent5>
      <a:accent6>
        <a:srgbClr val="CD963C"/>
      </a:accent6>
      <a:hlink>
        <a:srgbClr val="A5A5A5"/>
      </a:hlink>
      <a:folHlink>
        <a:srgbClr val="CD963C"/>
      </a:folHlink>
    </a:clrScheme>
    <a:fontScheme name="LN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7028</TotalTime>
  <Words>627</Words>
  <Application>Microsoft Office PowerPoint</Application>
  <PresentationFormat>Grand écran</PresentationFormat>
  <Paragraphs>111</Paragraphs>
  <Slides>15</Slides>
  <Notes>0</Notes>
  <HiddenSlides>0</HiddenSlides>
  <MMClips>0</MMClips>
  <ScaleCrop>false</ScaleCrop>
  <HeadingPairs>
    <vt:vector size="8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23" baseType="lpstr">
      <vt:lpstr>Arial</vt:lpstr>
      <vt:lpstr>Bahnschrift SemiCondensed</vt:lpstr>
      <vt:lpstr>Calibri</vt:lpstr>
      <vt:lpstr>Montserrat</vt:lpstr>
      <vt:lpstr>Times New Roman</vt:lpstr>
      <vt:lpstr>Wingdings</vt:lpstr>
      <vt:lpstr>LNE</vt:lpstr>
      <vt:lpstr>Graphique</vt:lpstr>
      <vt:lpstr>Radiométrie-Photométrie : capacités en étalonnage du LNE-LCM</vt:lpstr>
      <vt:lpstr>Radiométrie-Photométrie : capacités en étalonnage du LNE-LCM</vt:lpstr>
      <vt:lpstr>Introduction</vt:lpstr>
      <vt:lpstr>Photométrie</vt:lpstr>
      <vt:lpstr>Photométrie</vt:lpstr>
      <vt:lpstr>Radiométrie</vt:lpstr>
      <vt:lpstr>Radiométrie</vt:lpstr>
      <vt:lpstr>Spectroradiométrie</vt:lpstr>
      <vt:lpstr>Spectroradiométrie</vt:lpstr>
      <vt:lpstr>Spectroradiométrie</vt:lpstr>
      <vt:lpstr>Matériaux</vt:lpstr>
      <vt:lpstr>Matériaux</vt:lpstr>
      <vt:lpstr>Matériaux</vt:lpstr>
      <vt:lpstr>Matériaux</vt:lpstr>
      <vt:lpstr>Présentation PowerPoint</vt:lpstr>
    </vt:vector>
  </TitlesOfParts>
  <Company>LNE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cécile dupuis</dc:creator>
  <cp:lastModifiedBy>Dubard Jimmy</cp:lastModifiedBy>
  <cp:revision>253</cp:revision>
  <cp:lastPrinted>2022-06-15T13:34:55Z</cp:lastPrinted>
  <dcterms:created xsi:type="dcterms:W3CDTF">2020-12-14T11:00:54Z</dcterms:created>
  <dcterms:modified xsi:type="dcterms:W3CDTF">2024-06-24T10:22:00Z</dcterms:modified>
  <cp:category>Public</cp:category>
</cp:coreProperties>
</file>